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12.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0" r:id="rId3"/>
    <p:sldId id="266" r:id="rId4"/>
    <p:sldId id="259" r:id="rId5"/>
    <p:sldId id="267" r:id="rId6"/>
    <p:sldId id="268" r:id="rId7"/>
    <p:sldId id="257" r:id="rId8"/>
    <p:sldId id="258" r:id="rId9"/>
    <p:sldId id="261" r:id="rId10"/>
    <p:sldId id="262" r:id="rId11"/>
    <p:sldId id="263" r:id="rId12"/>
    <p:sldId id="264" r:id="rId13"/>
    <p:sldId id="265" r:id="rId14"/>
    <p:sldId id="270"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311" autoAdjust="0"/>
  </p:normalViewPr>
  <p:slideViewPr>
    <p:cSldViewPr>
      <p:cViewPr varScale="1">
        <p:scale>
          <a:sx n="85" d="100"/>
          <a:sy n="85" d="100"/>
        </p:scale>
        <p:origin x="-63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11"/>
  <c:chart>
    <c:title>
      <c:tx>
        <c:rich>
          <a:bodyPr/>
          <a:lstStyle/>
          <a:p>
            <a:pPr>
              <a:defRPr/>
            </a:pPr>
            <a:r>
              <a:rPr lang="en-GB"/>
              <a:t>Feedback on my work has helped me clarify things that I did not understand</a:t>
            </a:r>
          </a:p>
        </c:rich>
      </c:tx>
      <c:layout/>
    </c:title>
    <c:plotArea>
      <c:layout>
        <c:manualLayout>
          <c:layoutTarget val="inner"/>
          <c:xMode val="edge"/>
          <c:yMode val="edge"/>
          <c:x val="0.20300609993195293"/>
          <c:y val="0.22704779679034029"/>
          <c:w val="0.4122709487702928"/>
          <c:h val="0.77295220320966007"/>
        </c:manualLayout>
      </c:layout>
      <c:pieChart>
        <c:varyColors val="1"/>
        <c:ser>
          <c:idx val="0"/>
          <c:order val="0"/>
          <c:tx>
            <c:strRef>
              <c:f>Sheet1!$B$1</c:f>
              <c:strCache>
                <c:ptCount val="1"/>
                <c:pt idx="0">
                  <c:v>Column1</c:v>
                </c:pt>
              </c:strCache>
            </c:strRef>
          </c:tx>
          <c:explosion val="25"/>
          <c:dLbls>
            <c:showPercent val="1"/>
            <c:showLeaderLines val="1"/>
          </c:dLbls>
          <c:cat>
            <c:strRef>
              <c:f>Sheet1!$A$2:$A$7</c:f>
              <c:strCache>
                <c:ptCount val="6"/>
                <c:pt idx="0">
                  <c:v>Definitely agree</c:v>
                </c:pt>
                <c:pt idx="1">
                  <c:v>Mostly agree</c:v>
                </c:pt>
                <c:pt idx="2">
                  <c:v>Neither agree nor disagree</c:v>
                </c:pt>
                <c:pt idx="3">
                  <c:v>Mostly disagree</c:v>
                </c:pt>
                <c:pt idx="4">
                  <c:v>Definitely disagree</c:v>
                </c:pt>
                <c:pt idx="5">
                  <c:v>N/A</c:v>
                </c:pt>
              </c:strCache>
            </c:strRef>
          </c:cat>
          <c:val>
            <c:numRef>
              <c:f>Sheet1!$B$2:$B$7</c:f>
              <c:numCache>
                <c:formatCode>General</c:formatCode>
                <c:ptCount val="6"/>
                <c:pt idx="0">
                  <c:v>0</c:v>
                </c:pt>
                <c:pt idx="1">
                  <c:v>12</c:v>
                </c:pt>
                <c:pt idx="2">
                  <c:v>22</c:v>
                </c:pt>
                <c:pt idx="3">
                  <c:v>44</c:v>
                </c:pt>
                <c:pt idx="4">
                  <c:v>16</c:v>
                </c:pt>
                <c:pt idx="5">
                  <c:v>6</c:v>
                </c:pt>
              </c:numCache>
            </c:numRef>
          </c:val>
        </c:ser>
        <c:dLbls>
          <c:showPercent val="1"/>
        </c:dLbls>
        <c:firstSliceAng val="0"/>
      </c:pieChart>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style val="13"/>
  <c:chart>
    <c:autoTitleDeleted val="1"/>
    <c:view3D>
      <c:rotX val="75"/>
      <c:perspective val="30"/>
    </c:view3D>
    <c:plotArea>
      <c:layout>
        <c:manualLayout>
          <c:layoutTarget val="inner"/>
          <c:xMode val="edge"/>
          <c:yMode val="edge"/>
          <c:x val="6.8231262758821812E-2"/>
          <c:y val="0"/>
          <c:w val="0.85030062214445457"/>
          <c:h val="1"/>
        </c:manualLayout>
      </c:layout>
      <c:pie3DChart>
        <c:varyColors val="1"/>
        <c:ser>
          <c:idx val="0"/>
          <c:order val="0"/>
          <c:tx>
            <c:strRef>
              <c:f>Sheet1!$B$1</c:f>
              <c:strCache>
                <c:ptCount val="1"/>
                <c:pt idx="0">
                  <c:v>Recommend</c:v>
                </c:pt>
              </c:strCache>
            </c:strRef>
          </c:tx>
          <c:explosion val="25"/>
          <c:dLbls>
            <c:showPercent val="1"/>
            <c:showLeaderLines val="1"/>
          </c:dLbls>
          <c:cat>
            <c:strRef>
              <c:f>Sheet1!$A$2:$A$4</c:f>
              <c:strCache>
                <c:ptCount val="3"/>
                <c:pt idx="0">
                  <c:v>Yes</c:v>
                </c:pt>
                <c:pt idx="1">
                  <c:v>Undecided</c:v>
                </c:pt>
                <c:pt idx="2">
                  <c:v>No</c:v>
                </c:pt>
              </c:strCache>
            </c:strRef>
          </c:cat>
          <c:val>
            <c:numRef>
              <c:f>Sheet1!$B$2:$B$4</c:f>
              <c:numCache>
                <c:formatCode>General</c:formatCode>
                <c:ptCount val="3"/>
                <c:pt idx="0">
                  <c:v>12</c:v>
                </c:pt>
                <c:pt idx="1">
                  <c:v>5</c:v>
                </c:pt>
                <c:pt idx="2">
                  <c:v>3</c:v>
                </c:pt>
              </c:numCache>
            </c:numRef>
          </c:val>
        </c:ser>
        <c:dLbls>
          <c:showPercent val="1"/>
        </c:dLbls>
      </c:pie3DChart>
    </c:plotArea>
    <c:legend>
      <c:legendPos val="r"/>
      <c:layout/>
    </c:legend>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45D1D5-975D-4937-BB0E-E76EAF8008D9}"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5BD45388-FB9D-487A-9FB3-09A545D3B8A1}">
      <dgm:prSet phldrT="[Text]"/>
      <dgm:spPr/>
      <dgm:t>
        <a:bodyPr/>
        <a:lstStyle/>
        <a:p>
          <a:r>
            <a:rPr lang="en-GB" dirty="0" smtClean="0"/>
            <a:t>Volume</a:t>
          </a:r>
          <a:endParaRPr lang="en-GB" dirty="0"/>
        </a:p>
      </dgm:t>
    </dgm:pt>
    <dgm:pt modelId="{C6400A6B-DDF5-4B90-8222-E71589D45E04}" type="parTrans" cxnId="{E68DB177-1221-4385-BF79-E5904F02BDAC}">
      <dgm:prSet/>
      <dgm:spPr/>
      <dgm:t>
        <a:bodyPr/>
        <a:lstStyle/>
        <a:p>
          <a:endParaRPr lang="en-GB"/>
        </a:p>
      </dgm:t>
    </dgm:pt>
    <dgm:pt modelId="{D6DD7337-25C5-439D-82F1-ED462A0AE48A}" type="sibTrans" cxnId="{E68DB177-1221-4385-BF79-E5904F02BDAC}">
      <dgm:prSet/>
      <dgm:spPr/>
      <dgm:t>
        <a:bodyPr/>
        <a:lstStyle/>
        <a:p>
          <a:endParaRPr lang="en-GB"/>
        </a:p>
      </dgm:t>
    </dgm:pt>
    <dgm:pt modelId="{8500911D-DC41-44AF-AAEB-0866BD6F3E71}">
      <dgm:prSet phldrT="[Text]"/>
      <dgm:spPr/>
      <dgm:t>
        <a:bodyPr/>
        <a:lstStyle/>
        <a:p>
          <a:r>
            <a:rPr lang="en-GB" dirty="0" smtClean="0"/>
            <a:t>More detail</a:t>
          </a:r>
          <a:endParaRPr lang="en-GB" dirty="0"/>
        </a:p>
      </dgm:t>
    </dgm:pt>
    <dgm:pt modelId="{D98F41E5-BD91-4D80-8C38-C57BD9BF9B07}" type="parTrans" cxnId="{7CCE695C-31E8-4CA1-B4CB-512C365CFE82}">
      <dgm:prSet/>
      <dgm:spPr/>
      <dgm:t>
        <a:bodyPr/>
        <a:lstStyle/>
        <a:p>
          <a:endParaRPr lang="en-GB"/>
        </a:p>
      </dgm:t>
    </dgm:pt>
    <dgm:pt modelId="{011E1DC7-AF80-46FA-BA12-6870E069754D}" type="sibTrans" cxnId="{7CCE695C-31E8-4CA1-B4CB-512C365CFE82}">
      <dgm:prSet/>
      <dgm:spPr/>
      <dgm:t>
        <a:bodyPr/>
        <a:lstStyle/>
        <a:p>
          <a:endParaRPr lang="en-GB"/>
        </a:p>
      </dgm:t>
    </dgm:pt>
    <dgm:pt modelId="{A1286B71-FDCC-451C-A359-98B0CBD8833B}">
      <dgm:prSet phldrT="[Text]"/>
      <dgm:spPr/>
      <dgm:t>
        <a:bodyPr/>
        <a:lstStyle/>
        <a:p>
          <a:r>
            <a:rPr lang="en-GB" dirty="0" smtClean="0"/>
            <a:t>Greater quantity</a:t>
          </a:r>
          <a:endParaRPr lang="en-GB" dirty="0"/>
        </a:p>
      </dgm:t>
    </dgm:pt>
    <dgm:pt modelId="{BEEF9216-1D29-40A0-B865-2171B61C6242}" type="parTrans" cxnId="{8C856215-4D0D-4681-BEFE-18437F5DBB81}">
      <dgm:prSet/>
      <dgm:spPr/>
      <dgm:t>
        <a:bodyPr/>
        <a:lstStyle/>
        <a:p>
          <a:endParaRPr lang="en-GB"/>
        </a:p>
      </dgm:t>
    </dgm:pt>
    <dgm:pt modelId="{F1C64B4C-91A0-44C1-9879-59AEE2649449}" type="sibTrans" cxnId="{8C856215-4D0D-4681-BEFE-18437F5DBB81}">
      <dgm:prSet/>
      <dgm:spPr/>
      <dgm:t>
        <a:bodyPr/>
        <a:lstStyle/>
        <a:p>
          <a:endParaRPr lang="en-GB"/>
        </a:p>
      </dgm:t>
    </dgm:pt>
    <dgm:pt modelId="{D4EE3A89-B7A0-48A9-9F9C-F85822761801}">
      <dgm:prSet phldrT="[Text]"/>
      <dgm:spPr/>
      <dgm:t>
        <a:bodyPr/>
        <a:lstStyle/>
        <a:p>
          <a:r>
            <a:rPr lang="en-GB" dirty="0" smtClean="0"/>
            <a:t>Personalised</a:t>
          </a:r>
          <a:endParaRPr lang="en-GB" dirty="0"/>
        </a:p>
      </dgm:t>
    </dgm:pt>
    <dgm:pt modelId="{F61C0E24-FDC3-4ED9-99E1-ED03872040CE}" type="parTrans" cxnId="{AFF9D51A-7C64-4762-AB8E-C6B87F8700E5}">
      <dgm:prSet/>
      <dgm:spPr/>
      <dgm:t>
        <a:bodyPr/>
        <a:lstStyle/>
        <a:p>
          <a:endParaRPr lang="en-GB"/>
        </a:p>
      </dgm:t>
    </dgm:pt>
    <dgm:pt modelId="{22C78C1C-C4AE-44CC-A5B0-6466B8EDA59A}" type="sibTrans" cxnId="{AFF9D51A-7C64-4762-AB8E-C6B87F8700E5}">
      <dgm:prSet/>
      <dgm:spPr/>
      <dgm:t>
        <a:bodyPr/>
        <a:lstStyle/>
        <a:p>
          <a:endParaRPr lang="en-GB"/>
        </a:p>
      </dgm:t>
    </dgm:pt>
    <dgm:pt modelId="{0448A473-B529-450F-B876-72AF2E290802}">
      <dgm:prSet phldrT="[Text]"/>
      <dgm:spPr/>
      <dgm:t>
        <a:bodyPr/>
        <a:lstStyle/>
        <a:p>
          <a:r>
            <a:rPr lang="en-GB" dirty="0" smtClean="0"/>
            <a:t>Comments more personal</a:t>
          </a:r>
          <a:endParaRPr lang="en-GB" dirty="0"/>
        </a:p>
      </dgm:t>
    </dgm:pt>
    <dgm:pt modelId="{BF3A0B60-81D1-4928-B410-9075143A638D}" type="parTrans" cxnId="{DFE48BE9-23F2-4946-A7C6-7A2A2C5D8708}">
      <dgm:prSet/>
      <dgm:spPr/>
      <dgm:t>
        <a:bodyPr/>
        <a:lstStyle/>
        <a:p>
          <a:endParaRPr lang="en-GB"/>
        </a:p>
      </dgm:t>
    </dgm:pt>
    <dgm:pt modelId="{C16B51DC-8BA7-4D82-B233-B11E4E6F35D0}" type="sibTrans" cxnId="{DFE48BE9-23F2-4946-A7C6-7A2A2C5D8708}">
      <dgm:prSet/>
      <dgm:spPr/>
      <dgm:t>
        <a:bodyPr/>
        <a:lstStyle/>
        <a:p>
          <a:endParaRPr lang="en-GB"/>
        </a:p>
      </dgm:t>
    </dgm:pt>
    <dgm:pt modelId="{3E4C6D64-FFA2-428F-959A-E6589EB6778F}">
      <dgm:prSet phldrT="[Text]"/>
      <dgm:spPr/>
      <dgm:t>
        <a:bodyPr/>
        <a:lstStyle/>
        <a:p>
          <a:r>
            <a:rPr lang="en-GB" dirty="0" smtClean="0"/>
            <a:t>More time spent on you</a:t>
          </a:r>
          <a:endParaRPr lang="en-GB" dirty="0"/>
        </a:p>
      </dgm:t>
    </dgm:pt>
    <dgm:pt modelId="{78A33850-59D1-419A-8E67-CD86242F4EB7}" type="parTrans" cxnId="{740407FA-3D57-4656-8FDF-ECED0893B024}">
      <dgm:prSet/>
      <dgm:spPr/>
      <dgm:t>
        <a:bodyPr/>
        <a:lstStyle/>
        <a:p>
          <a:endParaRPr lang="en-GB"/>
        </a:p>
      </dgm:t>
    </dgm:pt>
    <dgm:pt modelId="{993EDE3B-E5F6-4E32-A0A7-90C962833E3A}" type="sibTrans" cxnId="{740407FA-3D57-4656-8FDF-ECED0893B024}">
      <dgm:prSet/>
      <dgm:spPr/>
      <dgm:t>
        <a:bodyPr/>
        <a:lstStyle/>
        <a:p>
          <a:endParaRPr lang="en-GB"/>
        </a:p>
      </dgm:t>
    </dgm:pt>
    <dgm:pt modelId="{FE24D55D-2978-46BB-9D19-B2B771B72F8E}">
      <dgm:prSet phldrT="[Text]"/>
      <dgm:spPr/>
      <dgm:t>
        <a:bodyPr/>
        <a:lstStyle/>
        <a:p>
          <a:r>
            <a:rPr lang="en-GB" dirty="0" smtClean="0"/>
            <a:t>Intonation</a:t>
          </a:r>
          <a:endParaRPr lang="en-GB" dirty="0"/>
        </a:p>
      </dgm:t>
    </dgm:pt>
    <dgm:pt modelId="{6282F55C-15DB-458A-80B3-C1914BFDD16F}" type="parTrans" cxnId="{B1642049-9AD2-407E-ADDF-4D452F489B9B}">
      <dgm:prSet/>
      <dgm:spPr/>
      <dgm:t>
        <a:bodyPr/>
        <a:lstStyle/>
        <a:p>
          <a:endParaRPr lang="en-GB"/>
        </a:p>
      </dgm:t>
    </dgm:pt>
    <dgm:pt modelId="{082B4148-3777-49F6-B7E4-188E350A210A}" type="sibTrans" cxnId="{B1642049-9AD2-407E-ADDF-4D452F489B9B}">
      <dgm:prSet/>
      <dgm:spPr/>
      <dgm:t>
        <a:bodyPr/>
        <a:lstStyle/>
        <a:p>
          <a:endParaRPr lang="en-GB"/>
        </a:p>
      </dgm:t>
    </dgm:pt>
    <dgm:pt modelId="{185FB6AB-8322-48DE-BA03-0F1968C2ACD0}">
      <dgm:prSet phldrT="[Text]"/>
      <dgm:spPr/>
      <dgm:t>
        <a:bodyPr/>
        <a:lstStyle/>
        <a:p>
          <a:r>
            <a:rPr lang="en-GB" dirty="0" smtClean="0"/>
            <a:t>Hearing tone of voice makes interpretation easier</a:t>
          </a:r>
          <a:endParaRPr lang="en-GB" dirty="0"/>
        </a:p>
      </dgm:t>
    </dgm:pt>
    <dgm:pt modelId="{3C5874DE-4AEB-4817-AFB8-1299AFDB5C3E}" type="parTrans" cxnId="{0B34EA62-AF71-4433-A94C-C12FEE2C335D}">
      <dgm:prSet/>
      <dgm:spPr/>
      <dgm:t>
        <a:bodyPr/>
        <a:lstStyle/>
        <a:p>
          <a:endParaRPr lang="en-GB"/>
        </a:p>
      </dgm:t>
    </dgm:pt>
    <dgm:pt modelId="{59831237-16C7-4781-8C4E-4394E6C48C91}" type="sibTrans" cxnId="{0B34EA62-AF71-4433-A94C-C12FEE2C335D}">
      <dgm:prSet/>
      <dgm:spPr/>
      <dgm:t>
        <a:bodyPr/>
        <a:lstStyle/>
        <a:p>
          <a:endParaRPr lang="en-GB"/>
        </a:p>
      </dgm:t>
    </dgm:pt>
    <dgm:pt modelId="{A8CE479A-3DD8-4325-A0B9-F293E924F126}" type="pres">
      <dgm:prSet presAssocID="{4A45D1D5-975D-4937-BB0E-E76EAF8008D9}" presName="Name0" presStyleCnt="0">
        <dgm:presLayoutVars>
          <dgm:dir/>
          <dgm:animLvl val="lvl"/>
          <dgm:resizeHandles/>
        </dgm:presLayoutVars>
      </dgm:prSet>
      <dgm:spPr/>
      <dgm:t>
        <a:bodyPr/>
        <a:lstStyle/>
        <a:p>
          <a:endParaRPr lang="en-GB"/>
        </a:p>
      </dgm:t>
    </dgm:pt>
    <dgm:pt modelId="{F680CA25-7856-4529-9041-176F018519ED}" type="pres">
      <dgm:prSet presAssocID="{5BD45388-FB9D-487A-9FB3-09A545D3B8A1}" presName="linNode" presStyleCnt="0"/>
      <dgm:spPr/>
    </dgm:pt>
    <dgm:pt modelId="{28580C14-8B86-4F82-B5E0-DD4186F2295F}" type="pres">
      <dgm:prSet presAssocID="{5BD45388-FB9D-487A-9FB3-09A545D3B8A1}" presName="parentShp" presStyleLbl="node1" presStyleIdx="0" presStyleCnt="3">
        <dgm:presLayoutVars>
          <dgm:bulletEnabled val="1"/>
        </dgm:presLayoutVars>
      </dgm:prSet>
      <dgm:spPr/>
      <dgm:t>
        <a:bodyPr/>
        <a:lstStyle/>
        <a:p>
          <a:endParaRPr lang="en-GB"/>
        </a:p>
      </dgm:t>
    </dgm:pt>
    <dgm:pt modelId="{6AD53F72-6020-4A3F-9A25-9496BD1FCAF6}" type="pres">
      <dgm:prSet presAssocID="{5BD45388-FB9D-487A-9FB3-09A545D3B8A1}" presName="childShp" presStyleLbl="bgAccFollowNode1" presStyleIdx="0" presStyleCnt="3">
        <dgm:presLayoutVars>
          <dgm:bulletEnabled val="1"/>
        </dgm:presLayoutVars>
      </dgm:prSet>
      <dgm:spPr/>
      <dgm:t>
        <a:bodyPr/>
        <a:lstStyle/>
        <a:p>
          <a:endParaRPr lang="en-GB"/>
        </a:p>
      </dgm:t>
    </dgm:pt>
    <dgm:pt modelId="{85A1A5DC-29A6-48B7-A797-207D659D67F0}" type="pres">
      <dgm:prSet presAssocID="{D6DD7337-25C5-439D-82F1-ED462A0AE48A}" presName="spacing" presStyleCnt="0"/>
      <dgm:spPr/>
    </dgm:pt>
    <dgm:pt modelId="{2345578E-A834-46EE-AFC4-7FF612792991}" type="pres">
      <dgm:prSet presAssocID="{D4EE3A89-B7A0-48A9-9F9C-F85822761801}" presName="linNode" presStyleCnt="0"/>
      <dgm:spPr/>
    </dgm:pt>
    <dgm:pt modelId="{5F0AB1AC-AFBE-4B0A-94F1-D7DF91CC011C}" type="pres">
      <dgm:prSet presAssocID="{D4EE3A89-B7A0-48A9-9F9C-F85822761801}" presName="parentShp" presStyleLbl="node1" presStyleIdx="1" presStyleCnt="3">
        <dgm:presLayoutVars>
          <dgm:bulletEnabled val="1"/>
        </dgm:presLayoutVars>
      </dgm:prSet>
      <dgm:spPr/>
      <dgm:t>
        <a:bodyPr/>
        <a:lstStyle/>
        <a:p>
          <a:endParaRPr lang="en-GB"/>
        </a:p>
      </dgm:t>
    </dgm:pt>
    <dgm:pt modelId="{08491BB6-B8A1-4B57-8BC1-AD2A36C08DE6}" type="pres">
      <dgm:prSet presAssocID="{D4EE3A89-B7A0-48A9-9F9C-F85822761801}" presName="childShp" presStyleLbl="bgAccFollowNode1" presStyleIdx="1" presStyleCnt="3">
        <dgm:presLayoutVars>
          <dgm:bulletEnabled val="1"/>
        </dgm:presLayoutVars>
      </dgm:prSet>
      <dgm:spPr/>
      <dgm:t>
        <a:bodyPr/>
        <a:lstStyle/>
        <a:p>
          <a:endParaRPr lang="en-GB"/>
        </a:p>
      </dgm:t>
    </dgm:pt>
    <dgm:pt modelId="{B1407A01-43C4-4C84-A901-B125AA83D274}" type="pres">
      <dgm:prSet presAssocID="{22C78C1C-C4AE-44CC-A5B0-6466B8EDA59A}" presName="spacing" presStyleCnt="0"/>
      <dgm:spPr/>
    </dgm:pt>
    <dgm:pt modelId="{7BE8F768-8CC0-413B-9E93-90F96C9CF87A}" type="pres">
      <dgm:prSet presAssocID="{FE24D55D-2978-46BB-9D19-B2B771B72F8E}" presName="linNode" presStyleCnt="0"/>
      <dgm:spPr/>
    </dgm:pt>
    <dgm:pt modelId="{8DBC265D-5777-47EF-9454-6B59C717B860}" type="pres">
      <dgm:prSet presAssocID="{FE24D55D-2978-46BB-9D19-B2B771B72F8E}" presName="parentShp" presStyleLbl="node1" presStyleIdx="2" presStyleCnt="3">
        <dgm:presLayoutVars>
          <dgm:bulletEnabled val="1"/>
        </dgm:presLayoutVars>
      </dgm:prSet>
      <dgm:spPr/>
      <dgm:t>
        <a:bodyPr/>
        <a:lstStyle/>
        <a:p>
          <a:endParaRPr lang="en-GB"/>
        </a:p>
      </dgm:t>
    </dgm:pt>
    <dgm:pt modelId="{233F9701-1885-47E2-90A3-CC06D70AF4E6}" type="pres">
      <dgm:prSet presAssocID="{FE24D55D-2978-46BB-9D19-B2B771B72F8E}" presName="childShp" presStyleLbl="bgAccFollowNode1" presStyleIdx="2" presStyleCnt="3">
        <dgm:presLayoutVars>
          <dgm:bulletEnabled val="1"/>
        </dgm:presLayoutVars>
      </dgm:prSet>
      <dgm:spPr/>
      <dgm:t>
        <a:bodyPr/>
        <a:lstStyle/>
        <a:p>
          <a:endParaRPr lang="en-GB"/>
        </a:p>
      </dgm:t>
    </dgm:pt>
  </dgm:ptLst>
  <dgm:cxnLst>
    <dgm:cxn modelId="{E60E3B47-0462-4867-87AF-DCF5457AAADF}" type="presOf" srcId="{FE24D55D-2978-46BB-9D19-B2B771B72F8E}" destId="{8DBC265D-5777-47EF-9454-6B59C717B860}" srcOrd="0" destOrd="0" presId="urn:microsoft.com/office/officeart/2005/8/layout/vList6"/>
    <dgm:cxn modelId="{62602D1B-3FE6-4D9C-A7FE-B99260879F44}" type="presOf" srcId="{A1286B71-FDCC-451C-A359-98B0CBD8833B}" destId="{6AD53F72-6020-4A3F-9A25-9496BD1FCAF6}" srcOrd="0" destOrd="1" presId="urn:microsoft.com/office/officeart/2005/8/layout/vList6"/>
    <dgm:cxn modelId="{97C6656A-CC09-4633-A721-3114B41BDE5B}" type="presOf" srcId="{D4EE3A89-B7A0-48A9-9F9C-F85822761801}" destId="{5F0AB1AC-AFBE-4B0A-94F1-D7DF91CC011C}" srcOrd="0" destOrd="0" presId="urn:microsoft.com/office/officeart/2005/8/layout/vList6"/>
    <dgm:cxn modelId="{C4B4F14C-8987-4E5E-AC13-7D8734ED9EF0}" type="presOf" srcId="{0448A473-B529-450F-B876-72AF2E290802}" destId="{08491BB6-B8A1-4B57-8BC1-AD2A36C08DE6}" srcOrd="0" destOrd="0" presId="urn:microsoft.com/office/officeart/2005/8/layout/vList6"/>
    <dgm:cxn modelId="{D2AFEBF8-A4C7-4AED-97C3-E639F7972328}" type="presOf" srcId="{3E4C6D64-FFA2-428F-959A-E6589EB6778F}" destId="{08491BB6-B8A1-4B57-8BC1-AD2A36C08DE6}" srcOrd="0" destOrd="1" presId="urn:microsoft.com/office/officeart/2005/8/layout/vList6"/>
    <dgm:cxn modelId="{AFF9D51A-7C64-4762-AB8E-C6B87F8700E5}" srcId="{4A45D1D5-975D-4937-BB0E-E76EAF8008D9}" destId="{D4EE3A89-B7A0-48A9-9F9C-F85822761801}" srcOrd="1" destOrd="0" parTransId="{F61C0E24-FDC3-4ED9-99E1-ED03872040CE}" sibTransId="{22C78C1C-C4AE-44CC-A5B0-6466B8EDA59A}"/>
    <dgm:cxn modelId="{8C856215-4D0D-4681-BEFE-18437F5DBB81}" srcId="{5BD45388-FB9D-487A-9FB3-09A545D3B8A1}" destId="{A1286B71-FDCC-451C-A359-98B0CBD8833B}" srcOrd="1" destOrd="0" parTransId="{BEEF9216-1D29-40A0-B865-2171B61C6242}" sibTransId="{F1C64B4C-91A0-44C1-9879-59AEE2649449}"/>
    <dgm:cxn modelId="{B1642049-9AD2-407E-ADDF-4D452F489B9B}" srcId="{4A45D1D5-975D-4937-BB0E-E76EAF8008D9}" destId="{FE24D55D-2978-46BB-9D19-B2B771B72F8E}" srcOrd="2" destOrd="0" parTransId="{6282F55C-15DB-458A-80B3-C1914BFDD16F}" sibTransId="{082B4148-3777-49F6-B7E4-188E350A210A}"/>
    <dgm:cxn modelId="{E3C27A7D-132C-4789-8F1C-4B20A0DDBCC6}" type="presOf" srcId="{185FB6AB-8322-48DE-BA03-0F1968C2ACD0}" destId="{233F9701-1885-47E2-90A3-CC06D70AF4E6}" srcOrd="0" destOrd="0" presId="urn:microsoft.com/office/officeart/2005/8/layout/vList6"/>
    <dgm:cxn modelId="{0B34EA62-AF71-4433-A94C-C12FEE2C335D}" srcId="{FE24D55D-2978-46BB-9D19-B2B771B72F8E}" destId="{185FB6AB-8322-48DE-BA03-0F1968C2ACD0}" srcOrd="0" destOrd="0" parTransId="{3C5874DE-4AEB-4817-AFB8-1299AFDB5C3E}" sibTransId="{59831237-16C7-4781-8C4E-4394E6C48C91}"/>
    <dgm:cxn modelId="{F018DF7D-BF4D-4334-9C05-403DED778944}" type="presOf" srcId="{5BD45388-FB9D-487A-9FB3-09A545D3B8A1}" destId="{28580C14-8B86-4F82-B5E0-DD4186F2295F}" srcOrd="0" destOrd="0" presId="urn:microsoft.com/office/officeart/2005/8/layout/vList6"/>
    <dgm:cxn modelId="{0079E427-CD9A-431C-85C9-9801D91F0CC9}" type="presOf" srcId="{4A45D1D5-975D-4937-BB0E-E76EAF8008D9}" destId="{A8CE479A-3DD8-4325-A0B9-F293E924F126}" srcOrd="0" destOrd="0" presId="urn:microsoft.com/office/officeart/2005/8/layout/vList6"/>
    <dgm:cxn modelId="{7CCE695C-31E8-4CA1-B4CB-512C365CFE82}" srcId="{5BD45388-FB9D-487A-9FB3-09A545D3B8A1}" destId="{8500911D-DC41-44AF-AAEB-0866BD6F3E71}" srcOrd="0" destOrd="0" parTransId="{D98F41E5-BD91-4D80-8C38-C57BD9BF9B07}" sibTransId="{011E1DC7-AF80-46FA-BA12-6870E069754D}"/>
    <dgm:cxn modelId="{DFE48BE9-23F2-4946-A7C6-7A2A2C5D8708}" srcId="{D4EE3A89-B7A0-48A9-9F9C-F85822761801}" destId="{0448A473-B529-450F-B876-72AF2E290802}" srcOrd="0" destOrd="0" parTransId="{BF3A0B60-81D1-4928-B410-9075143A638D}" sibTransId="{C16B51DC-8BA7-4D82-B233-B11E4E6F35D0}"/>
    <dgm:cxn modelId="{E68DB177-1221-4385-BF79-E5904F02BDAC}" srcId="{4A45D1D5-975D-4937-BB0E-E76EAF8008D9}" destId="{5BD45388-FB9D-487A-9FB3-09A545D3B8A1}" srcOrd="0" destOrd="0" parTransId="{C6400A6B-DDF5-4B90-8222-E71589D45E04}" sibTransId="{D6DD7337-25C5-439D-82F1-ED462A0AE48A}"/>
    <dgm:cxn modelId="{756440BE-7CAD-4830-8D0A-57F124FA2F5A}" type="presOf" srcId="{8500911D-DC41-44AF-AAEB-0866BD6F3E71}" destId="{6AD53F72-6020-4A3F-9A25-9496BD1FCAF6}" srcOrd="0" destOrd="0" presId="urn:microsoft.com/office/officeart/2005/8/layout/vList6"/>
    <dgm:cxn modelId="{740407FA-3D57-4656-8FDF-ECED0893B024}" srcId="{D4EE3A89-B7A0-48A9-9F9C-F85822761801}" destId="{3E4C6D64-FFA2-428F-959A-E6589EB6778F}" srcOrd="1" destOrd="0" parTransId="{78A33850-59D1-419A-8E67-CD86242F4EB7}" sibTransId="{993EDE3B-E5F6-4E32-A0A7-90C962833E3A}"/>
    <dgm:cxn modelId="{5816CEA2-1E19-4170-AA94-1B0747C781FC}" type="presParOf" srcId="{A8CE479A-3DD8-4325-A0B9-F293E924F126}" destId="{F680CA25-7856-4529-9041-176F018519ED}" srcOrd="0" destOrd="0" presId="urn:microsoft.com/office/officeart/2005/8/layout/vList6"/>
    <dgm:cxn modelId="{726CD34A-240A-41C7-BE3B-7FB3BFEEE864}" type="presParOf" srcId="{F680CA25-7856-4529-9041-176F018519ED}" destId="{28580C14-8B86-4F82-B5E0-DD4186F2295F}" srcOrd="0" destOrd="0" presId="urn:microsoft.com/office/officeart/2005/8/layout/vList6"/>
    <dgm:cxn modelId="{EC397FF6-B857-4778-84AC-649A9E895D37}" type="presParOf" srcId="{F680CA25-7856-4529-9041-176F018519ED}" destId="{6AD53F72-6020-4A3F-9A25-9496BD1FCAF6}" srcOrd="1" destOrd="0" presId="urn:microsoft.com/office/officeart/2005/8/layout/vList6"/>
    <dgm:cxn modelId="{A72DC1BF-7DE6-479F-B33E-87CE35932135}" type="presParOf" srcId="{A8CE479A-3DD8-4325-A0B9-F293E924F126}" destId="{85A1A5DC-29A6-48B7-A797-207D659D67F0}" srcOrd="1" destOrd="0" presId="urn:microsoft.com/office/officeart/2005/8/layout/vList6"/>
    <dgm:cxn modelId="{D1A06477-522D-4F6A-9CFF-54CF4CADC92B}" type="presParOf" srcId="{A8CE479A-3DD8-4325-A0B9-F293E924F126}" destId="{2345578E-A834-46EE-AFC4-7FF612792991}" srcOrd="2" destOrd="0" presId="urn:microsoft.com/office/officeart/2005/8/layout/vList6"/>
    <dgm:cxn modelId="{8BE1E28B-D538-4EAE-8179-CCFF6D1CB88E}" type="presParOf" srcId="{2345578E-A834-46EE-AFC4-7FF612792991}" destId="{5F0AB1AC-AFBE-4B0A-94F1-D7DF91CC011C}" srcOrd="0" destOrd="0" presId="urn:microsoft.com/office/officeart/2005/8/layout/vList6"/>
    <dgm:cxn modelId="{A1F1F128-6A84-4F06-B6CC-429E471C021B}" type="presParOf" srcId="{2345578E-A834-46EE-AFC4-7FF612792991}" destId="{08491BB6-B8A1-4B57-8BC1-AD2A36C08DE6}" srcOrd="1" destOrd="0" presId="urn:microsoft.com/office/officeart/2005/8/layout/vList6"/>
    <dgm:cxn modelId="{8FA55824-33EA-42F7-9081-E5F3D37E1E9D}" type="presParOf" srcId="{A8CE479A-3DD8-4325-A0B9-F293E924F126}" destId="{B1407A01-43C4-4C84-A901-B125AA83D274}" srcOrd="3" destOrd="0" presId="urn:microsoft.com/office/officeart/2005/8/layout/vList6"/>
    <dgm:cxn modelId="{A0F7EDD6-247F-4000-BA43-6803C407D1AB}" type="presParOf" srcId="{A8CE479A-3DD8-4325-A0B9-F293E924F126}" destId="{7BE8F768-8CC0-413B-9E93-90F96C9CF87A}" srcOrd="4" destOrd="0" presId="urn:microsoft.com/office/officeart/2005/8/layout/vList6"/>
    <dgm:cxn modelId="{6E71DDA2-3C78-4052-83D8-A3FA35530DBD}" type="presParOf" srcId="{7BE8F768-8CC0-413B-9E93-90F96C9CF87A}" destId="{8DBC265D-5777-47EF-9454-6B59C717B860}" srcOrd="0" destOrd="0" presId="urn:microsoft.com/office/officeart/2005/8/layout/vList6"/>
    <dgm:cxn modelId="{1522D2E6-2D91-4702-9271-2D25FFBCE87B}" type="presParOf" srcId="{7BE8F768-8CC0-413B-9E93-90F96C9CF87A}" destId="{233F9701-1885-47E2-90A3-CC06D70AF4E6}"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511859-F8D9-48FD-88B0-927D6DF95EC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8E19F2DE-1944-4909-87CA-85DA7D1FD3A1}">
      <dgm:prSet phldrT="[Text]"/>
      <dgm:spPr/>
      <dgm:t>
        <a:bodyPr/>
        <a:lstStyle/>
        <a:p>
          <a:r>
            <a:rPr lang="en-GB" dirty="0" smtClean="0"/>
            <a:t>Review</a:t>
          </a:r>
          <a:endParaRPr lang="en-GB" dirty="0"/>
        </a:p>
      </dgm:t>
    </dgm:pt>
    <dgm:pt modelId="{3068E9FF-35B5-4A7C-BEE5-630178F82A4A}" type="parTrans" cxnId="{57D00FE7-BEFE-4305-BB93-714064309A56}">
      <dgm:prSet/>
      <dgm:spPr/>
      <dgm:t>
        <a:bodyPr/>
        <a:lstStyle/>
        <a:p>
          <a:endParaRPr lang="en-GB"/>
        </a:p>
      </dgm:t>
    </dgm:pt>
    <dgm:pt modelId="{FA6C161B-F121-4961-82CC-4C34A3F00EFB}" type="sibTrans" cxnId="{57D00FE7-BEFE-4305-BB93-714064309A56}">
      <dgm:prSet/>
      <dgm:spPr/>
      <dgm:t>
        <a:bodyPr/>
        <a:lstStyle/>
        <a:p>
          <a:endParaRPr lang="en-GB"/>
        </a:p>
      </dgm:t>
    </dgm:pt>
    <dgm:pt modelId="{5CAC5E9A-3294-4D8D-8F83-07139581C966}">
      <dgm:prSet phldrT="[Text]"/>
      <dgm:spPr/>
      <dgm:t>
        <a:bodyPr/>
        <a:lstStyle/>
        <a:p>
          <a:r>
            <a:rPr lang="en-GB" dirty="0" smtClean="0"/>
            <a:t>Harder to go back to specific points</a:t>
          </a:r>
          <a:endParaRPr lang="en-GB" dirty="0"/>
        </a:p>
      </dgm:t>
    </dgm:pt>
    <dgm:pt modelId="{9A70C43D-6BA5-49A3-9C1A-2D7D0CF713DE}" type="parTrans" cxnId="{0391C15C-D43E-4166-A014-B5BA429A5933}">
      <dgm:prSet/>
      <dgm:spPr/>
      <dgm:t>
        <a:bodyPr/>
        <a:lstStyle/>
        <a:p>
          <a:endParaRPr lang="en-GB"/>
        </a:p>
      </dgm:t>
    </dgm:pt>
    <dgm:pt modelId="{B1C1167C-176C-4F24-9BAD-96AACB9FBA21}" type="sibTrans" cxnId="{0391C15C-D43E-4166-A014-B5BA429A5933}">
      <dgm:prSet/>
      <dgm:spPr/>
      <dgm:t>
        <a:bodyPr/>
        <a:lstStyle/>
        <a:p>
          <a:endParaRPr lang="en-GB"/>
        </a:p>
      </dgm:t>
    </dgm:pt>
    <dgm:pt modelId="{B9EF871A-E0C6-47E7-977A-44B040AD65C4}">
      <dgm:prSet phldrT="[Text]"/>
      <dgm:spPr/>
      <dgm:t>
        <a:bodyPr/>
        <a:lstStyle/>
        <a:p>
          <a:r>
            <a:rPr lang="en-GB" dirty="0" smtClean="0"/>
            <a:t>Can’t print it off</a:t>
          </a:r>
          <a:endParaRPr lang="en-GB" dirty="0"/>
        </a:p>
      </dgm:t>
    </dgm:pt>
    <dgm:pt modelId="{65EBB96A-BF50-4130-9ABA-035C18B2069C}" type="parTrans" cxnId="{348E9AD8-EFF3-4E5C-A345-A31CD3DA6913}">
      <dgm:prSet/>
      <dgm:spPr/>
      <dgm:t>
        <a:bodyPr/>
        <a:lstStyle/>
        <a:p>
          <a:endParaRPr lang="en-GB"/>
        </a:p>
      </dgm:t>
    </dgm:pt>
    <dgm:pt modelId="{FF712827-2662-4FEC-8B18-6181D48EED0C}" type="sibTrans" cxnId="{348E9AD8-EFF3-4E5C-A345-A31CD3DA6913}">
      <dgm:prSet/>
      <dgm:spPr/>
      <dgm:t>
        <a:bodyPr/>
        <a:lstStyle/>
        <a:p>
          <a:endParaRPr lang="en-GB"/>
        </a:p>
      </dgm:t>
    </dgm:pt>
    <dgm:pt modelId="{ADFAC3D3-3AB7-418F-BF60-75059600406A}">
      <dgm:prSet phldrT="[Text]"/>
      <dgm:spPr/>
      <dgm:t>
        <a:bodyPr/>
        <a:lstStyle/>
        <a:p>
          <a:r>
            <a:rPr lang="en-GB" dirty="0" smtClean="0"/>
            <a:t>Learning style</a:t>
          </a:r>
          <a:endParaRPr lang="en-GB" dirty="0"/>
        </a:p>
      </dgm:t>
    </dgm:pt>
    <dgm:pt modelId="{4F83C2BF-C7C8-4892-81F2-4A08292D6510}" type="parTrans" cxnId="{D737F537-B3F2-494D-B347-CBB53D18F281}">
      <dgm:prSet/>
      <dgm:spPr/>
      <dgm:t>
        <a:bodyPr/>
        <a:lstStyle/>
        <a:p>
          <a:endParaRPr lang="en-GB"/>
        </a:p>
      </dgm:t>
    </dgm:pt>
    <dgm:pt modelId="{AA1F0122-35F6-4650-9875-A211F7298477}" type="sibTrans" cxnId="{D737F537-B3F2-494D-B347-CBB53D18F281}">
      <dgm:prSet/>
      <dgm:spPr/>
      <dgm:t>
        <a:bodyPr/>
        <a:lstStyle/>
        <a:p>
          <a:endParaRPr lang="en-GB"/>
        </a:p>
      </dgm:t>
    </dgm:pt>
    <dgm:pt modelId="{4DD219E7-010A-4F6C-A77B-EC4D6D3AD496}">
      <dgm:prSet phldrT="[Text]"/>
      <dgm:spPr/>
      <dgm:t>
        <a:bodyPr/>
        <a:lstStyle/>
        <a:p>
          <a:r>
            <a:rPr lang="en-GB" dirty="0" smtClean="0"/>
            <a:t>More difficult for ‘visual learners’</a:t>
          </a:r>
          <a:endParaRPr lang="en-GB" dirty="0"/>
        </a:p>
      </dgm:t>
    </dgm:pt>
    <dgm:pt modelId="{9C4DD9E2-6BEE-416B-AA65-72E430B5E777}" type="parTrans" cxnId="{DE61A0AE-9155-4682-98F3-D80D0441ADA7}">
      <dgm:prSet/>
      <dgm:spPr/>
      <dgm:t>
        <a:bodyPr/>
        <a:lstStyle/>
        <a:p>
          <a:endParaRPr lang="en-GB"/>
        </a:p>
      </dgm:t>
    </dgm:pt>
    <dgm:pt modelId="{99748537-E838-4575-8A8D-563F20F677BA}" type="sibTrans" cxnId="{DE61A0AE-9155-4682-98F3-D80D0441ADA7}">
      <dgm:prSet/>
      <dgm:spPr/>
      <dgm:t>
        <a:bodyPr/>
        <a:lstStyle/>
        <a:p>
          <a:endParaRPr lang="en-GB"/>
        </a:p>
      </dgm:t>
    </dgm:pt>
    <dgm:pt modelId="{A011A462-35C6-45C3-8752-D485191CC897}">
      <dgm:prSet phldrT="[Text]"/>
      <dgm:spPr/>
      <dgm:t>
        <a:bodyPr/>
        <a:lstStyle/>
        <a:p>
          <a:r>
            <a:rPr lang="en-GB" dirty="0" smtClean="0"/>
            <a:t>Technical difficulties</a:t>
          </a:r>
          <a:endParaRPr lang="en-GB" dirty="0"/>
        </a:p>
      </dgm:t>
    </dgm:pt>
    <dgm:pt modelId="{9FFD809F-0D83-414D-B441-8597CFC105DB}" type="parTrans" cxnId="{AA2BD733-71D5-45C6-A3F6-F3BB8820053F}">
      <dgm:prSet/>
      <dgm:spPr/>
      <dgm:t>
        <a:bodyPr/>
        <a:lstStyle/>
        <a:p>
          <a:endParaRPr lang="en-GB"/>
        </a:p>
      </dgm:t>
    </dgm:pt>
    <dgm:pt modelId="{46BBA314-1A50-46FF-A29A-6D5726333605}" type="sibTrans" cxnId="{AA2BD733-71D5-45C6-A3F6-F3BB8820053F}">
      <dgm:prSet/>
      <dgm:spPr/>
      <dgm:t>
        <a:bodyPr/>
        <a:lstStyle/>
        <a:p>
          <a:endParaRPr lang="en-GB"/>
        </a:p>
      </dgm:t>
    </dgm:pt>
    <dgm:pt modelId="{3CB2E7D0-CBCA-4D98-849A-977A6982CA85}">
      <dgm:prSet phldrT="[Text]"/>
      <dgm:spPr/>
      <dgm:t>
        <a:bodyPr/>
        <a:lstStyle/>
        <a:p>
          <a:r>
            <a:rPr lang="en-GB" dirty="0" smtClean="0"/>
            <a:t>Sound quality not always good</a:t>
          </a:r>
          <a:endParaRPr lang="en-GB" dirty="0"/>
        </a:p>
      </dgm:t>
    </dgm:pt>
    <dgm:pt modelId="{1A59A95A-64B9-42C5-88FB-A3B064F90638}" type="parTrans" cxnId="{A9FD4FA3-8372-4B95-A5F5-C102E9D1F154}">
      <dgm:prSet/>
      <dgm:spPr/>
      <dgm:t>
        <a:bodyPr/>
        <a:lstStyle/>
        <a:p>
          <a:endParaRPr lang="en-GB"/>
        </a:p>
      </dgm:t>
    </dgm:pt>
    <dgm:pt modelId="{D856C966-09FD-4C36-94BD-FBFB6698921A}" type="sibTrans" cxnId="{A9FD4FA3-8372-4B95-A5F5-C102E9D1F154}">
      <dgm:prSet/>
      <dgm:spPr/>
      <dgm:t>
        <a:bodyPr/>
        <a:lstStyle/>
        <a:p>
          <a:endParaRPr lang="en-GB"/>
        </a:p>
      </dgm:t>
    </dgm:pt>
    <dgm:pt modelId="{469DB57C-9105-4037-89CD-E07A80D763CB}">
      <dgm:prSet phldrT="[Text]"/>
      <dgm:spPr/>
      <dgm:t>
        <a:bodyPr/>
        <a:lstStyle/>
        <a:p>
          <a:r>
            <a:rPr lang="en-GB" dirty="0" smtClean="0"/>
            <a:t>Didn’t always work on home computers</a:t>
          </a:r>
          <a:endParaRPr lang="en-GB" dirty="0"/>
        </a:p>
      </dgm:t>
    </dgm:pt>
    <dgm:pt modelId="{00DDBBCC-890A-4835-8978-FAAB061C8421}" type="parTrans" cxnId="{8A466854-36BC-448E-A1C9-13172FCAB926}">
      <dgm:prSet/>
      <dgm:spPr/>
      <dgm:t>
        <a:bodyPr/>
        <a:lstStyle/>
        <a:p>
          <a:endParaRPr lang="en-GB"/>
        </a:p>
      </dgm:t>
    </dgm:pt>
    <dgm:pt modelId="{92F14825-6487-42D2-8E12-0622D18BE266}" type="sibTrans" cxnId="{8A466854-36BC-448E-A1C9-13172FCAB926}">
      <dgm:prSet/>
      <dgm:spPr/>
      <dgm:t>
        <a:bodyPr/>
        <a:lstStyle/>
        <a:p>
          <a:endParaRPr lang="en-GB"/>
        </a:p>
      </dgm:t>
    </dgm:pt>
    <dgm:pt modelId="{99A1E799-B038-41E3-988D-4BA677C48146}" type="pres">
      <dgm:prSet presAssocID="{7E511859-F8D9-48FD-88B0-927D6DF95EC1}" presName="Name0" presStyleCnt="0">
        <dgm:presLayoutVars>
          <dgm:dir/>
          <dgm:animLvl val="lvl"/>
          <dgm:resizeHandles/>
        </dgm:presLayoutVars>
      </dgm:prSet>
      <dgm:spPr/>
      <dgm:t>
        <a:bodyPr/>
        <a:lstStyle/>
        <a:p>
          <a:endParaRPr lang="en-GB"/>
        </a:p>
      </dgm:t>
    </dgm:pt>
    <dgm:pt modelId="{8E6B7D9F-66D0-4109-B36A-683645FAC95A}" type="pres">
      <dgm:prSet presAssocID="{8E19F2DE-1944-4909-87CA-85DA7D1FD3A1}" presName="linNode" presStyleCnt="0"/>
      <dgm:spPr/>
    </dgm:pt>
    <dgm:pt modelId="{49D829B2-A6C2-40D6-9C98-4DB341C09CED}" type="pres">
      <dgm:prSet presAssocID="{8E19F2DE-1944-4909-87CA-85DA7D1FD3A1}" presName="parentShp" presStyleLbl="node1" presStyleIdx="0" presStyleCnt="3">
        <dgm:presLayoutVars>
          <dgm:bulletEnabled val="1"/>
        </dgm:presLayoutVars>
      </dgm:prSet>
      <dgm:spPr/>
      <dgm:t>
        <a:bodyPr/>
        <a:lstStyle/>
        <a:p>
          <a:endParaRPr lang="en-GB"/>
        </a:p>
      </dgm:t>
    </dgm:pt>
    <dgm:pt modelId="{39C707E4-6B8D-484B-A6BE-87433F2DCEF7}" type="pres">
      <dgm:prSet presAssocID="{8E19F2DE-1944-4909-87CA-85DA7D1FD3A1}" presName="childShp" presStyleLbl="bgAccFollowNode1" presStyleIdx="0" presStyleCnt="3">
        <dgm:presLayoutVars>
          <dgm:bulletEnabled val="1"/>
        </dgm:presLayoutVars>
      </dgm:prSet>
      <dgm:spPr/>
      <dgm:t>
        <a:bodyPr/>
        <a:lstStyle/>
        <a:p>
          <a:endParaRPr lang="en-GB"/>
        </a:p>
      </dgm:t>
    </dgm:pt>
    <dgm:pt modelId="{4B5DAFF5-F3A0-4566-88FC-0B34DEF5966D}" type="pres">
      <dgm:prSet presAssocID="{FA6C161B-F121-4961-82CC-4C34A3F00EFB}" presName="spacing" presStyleCnt="0"/>
      <dgm:spPr/>
    </dgm:pt>
    <dgm:pt modelId="{9D49DB37-A7F3-408F-9A02-4928614A371B}" type="pres">
      <dgm:prSet presAssocID="{ADFAC3D3-3AB7-418F-BF60-75059600406A}" presName="linNode" presStyleCnt="0"/>
      <dgm:spPr/>
    </dgm:pt>
    <dgm:pt modelId="{778FC93D-ED42-469F-BC89-679115D4D182}" type="pres">
      <dgm:prSet presAssocID="{ADFAC3D3-3AB7-418F-BF60-75059600406A}" presName="parentShp" presStyleLbl="node1" presStyleIdx="1" presStyleCnt="3">
        <dgm:presLayoutVars>
          <dgm:bulletEnabled val="1"/>
        </dgm:presLayoutVars>
      </dgm:prSet>
      <dgm:spPr/>
      <dgm:t>
        <a:bodyPr/>
        <a:lstStyle/>
        <a:p>
          <a:endParaRPr lang="en-GB"/>
        </a:p>
      </dgm:t>
    </dgm:pt>
    <dgm:pt modelId="{4FB7FC90-F8E8-448A-B29B-139FB5D5273A}" type="pres">
      <dgm:prSet presAssocID="{ADFAC3D3-3AB7-418F-BF60-75059600406A}" presName="childShp" presStyleLbl="bgAccFollowNode1" presStyleIdx="1" presStyleCnt="3">
        <dgm:presLayoutVars>
          <dgm:bulletEnabled val="1"/>
        </dgm:presLayoutVars>
      </dgm:prSet>
      <dgm:spPr/>
      <dgm:t>
        <a:bodyPr/>
        <a:lstStyle/>
        <a:p>
          <a:endParaRPr lang="en-GB"/>
        </a:p>
      </dgm:t>
    </dgm:pt>
    <dgm:pt modelId="{71117C38-EFFD-4A17-9C76-BB15CEE0A4A6}" type="pres">
      <dgm:prSet presAssocID="{AA1F0122-35F6-4650-9875-A211F7298477}" presName="spacing" presStyleCnt="0"/>
      <dgm:spPr/>
    </dgm:pt>
    <dgm:pt modelId="{4C6338C7-FBDB-4C1F-801E-CFC4CC03BD46}" type="pres">
      <dgm:prSet presAssocID="{A011A462-35C6-45C3-8752-D485191CC897}" presName="linNode" presStyleCnt="0"/>
      <dgm:spPr/>
    </dgm:pt>
    <dgm:pt modelId="{F6A1316A-B514-43FB-B1B0-982E01A40281}" type="pres">
      <dgm:prSet presAssocID="{A011A462-35C6-45C3-8752-D485191CC897}" presName="parentShp" presStyleLbl="node1" presStyleIdx="2" presStyleCnt="3">
        <dgm:presLayoutVars>
          <dgm:bulletEnabled val="1"/>
        </dgm:presLayoutVars>
      </dgm:prSet>
      <dgm:spPr/>
      <dgm:t>
        <a:bodyPr/>
        <a:lstStyle/>
        <a:p>
          <a:endParaRPr lang="en-GB"/>
        </a:p>
      </dgm:t>
    </dgm:pt>
    <dgm:pt modelId="{F76C94F5-ED97-4205-9BB2-459F40E635C8}" type="pres">
      <dgm:prSet presAssocID="{A011A462-35C6-45C3-8752-D485191CC897}" presName="childShp" presStyleLbl="bgAccFollowNode1" presStyleIdx="2" presStyleCnt="3">
        <dgm:presLayoutVars>
          <dgm:bulletEnabled val="1"/>
        </dgm:presLayoutVars>
      </dgm:prSet>
      <dgm:spPr/>
      <dgm:t>
        <a:bodyPr/>
        <a:lstStyle/>
        <a:p>
          <a:endParaRPr lang="en-GB"/>
        </a:p>
      </dgm:t>
    </dgm:pt>
  </dgm:ptLst>
  <dgm:cxnLst>
    <dgm:cxn modelId="{8A466854-36BC-448E-A1C9-13172FCAB926}" srcId="{A011A462-35C6-45C3-8752-D485191CC897}" destId="{469DB57C-9105-4037-89CD-E07A80D763CB}" srcOrd="1" destOrd="0" parTransId="{00DDBBCC-890A-4835-8978-FAAB061C8421}" sibTransId="{92F14825-6487-42D2-8E12-0622D18BE266}"/>
    <dgm:cxn modelId="{D737F537-B3F2-494D-B347-CBB53D18F281}" srcId="{7E511859-F8D9-48FD-88B0-927D6DF95EC1}" destId="{ADFAC3D3-3AB7-418F-BF60-75059600406A}" srcOrd="1" destOrd="0" parTransId="{4F83C2BF-C7C8-4892-81F2-4A08292D6510}" sibTransId="{AA1F0122-35F6-4650-9875-A211F7298477}"/>
    <dgm:cxn modelId="{0391C15C-D43E-4166-A014-B5BA429A5933}" srcId="{8E19F2DE-1944-4909-87CA-85DA7D1FD3A1}" destId="{5CAC5E9A-3294-4D8D-8F83-07139581C966}" srcOrd="0" destOrd="0" parTransId="{9A70C43D-6BA5-49A3-9C1A-2D7D0CF713DE}" sibTransId="{B1C1167C-176C-4F24-9BAD-96AACB9FBA21}"/>
    <dgm:cxn modelId="{63EB74FC-B1F8-4ACA-93D1-ABC7F446D164}" type="presOf" srcId="{5CAC5E9A-3294-4D8D-8F83-07139581C966}" destId="{39C707E4-6B8D-484B-A6BE-87433F2DCEF7}" srcOrd="0" destOrd="0" presId="urn:microsoft.com/office/officeart/2005/8/layout/vList6"/>
    <dgm:cxn modelId="{A9FD4FA3-8372-4B95-A5F5-C102E9D1F154}" srcId="{A011A462-35C6-45C3-8752-D485191CC897}" destId="{3CB2E7D0-CBCA-4D98-849A-977A6982CA85}" srcOrd="0" destOrd="0" parTransId="{1A59A95A-64B9-42C5-88FB-A3B064F90638}" sibTransId="{D856C966-09FD-4C36-94BD-FBFB6698921A}"/>
    <dgm:cxn modelId="{80B1041E-37D6-4AC4-B9CB-C619DA77C914}" type="presOf" srcId="{7E511859-F8D9-48FD-88B0-927D6DF95EC1}" destId="{99A1E799-B038-41E3-988D-4BA677C48146}" srcOrd="0" destOrd="0" presId="urn:microsoft.com/office/officeart/2005/8/layout/vList6"/>
    <dgm:cxn modelId="{348E9AD8-EFF3-4E5C-A345-A31CD3DA6913}" srcId="{8E19F2DE-1944-4909-87CA-85DA7D1FD3A1}" destId="{B9EF871A-E0C6-47E7-977A-44B040AD65C4}" srcOrd="1" destOrd="0" parTransId="{65EBB96A-BF50-4130-9ABA-035C18B2069C}" sibTransId="{FF712827-2662-4FEC-8B18-6181D48EED0C}"/>
    <dgm:cxn modelId="{DE61A0AE-9155-4682-98F3-D80D0441ADA7}" srcId="{ADFAC3D3-3AB7-418F-BF60-75059600406A}" destId="{4DD219E7-010A-4F6C-A77B-EC4D6D3AD496}" srcOrd="0" destOrd="0" parTransId="{9C4DD9E2-6BEE-416B-AA65-72E430B5E777}" sibTransId="{99748537-E838-4575-8A8D-563F20F677BA}"/>
    <dgm:cxn modelId="{57D00FE7-BEFE-4305-BB93-714064309A56}" srcId="{7E511859-F8D9-48FD-88B0-927D6DF95EC1}" destId="{8E19F2DE-1944-4909-87CA-85DA7D1FD3A1}" srcOrd="0" destOrd="0" parTransId="{3068E9FF-35B5-4A7C-BEE5-630178F82A4A}" sibTransId="{FA6C161B-F121-4961-82CC-4C34A3F00EFB}"/>
    <dgm:cxn modelId="{04F6E986-F08D-47EF-B3BF-137F1B9079FB}" type="presOf" srcId="{4DD219E7-010A-4F6C-A77B-EC4D6D3AD496}" destId="{4FB7FC90-F8E8-448A-B29B-139FB5D5273A}" srcOrd="0" destOrd="0" presId="urn:microsoft.com/office/officeart/2005/8/layout/vList6"/>
    <dgm:cxn modelId="{2FF13E11-87F6-438A-A509-FD2908ECDD96}" type="presOf" srcId="{8E19F2DE-1944-4909-87CA-85DA7D1FD3A1}" destId="{49D829B2-A6C2-40D6-9C98-4DB341C09CED}" srcOrd="0" destOrd="0" presId="urn:microsoft.com/office/officeart/2005/8/layout/vList6"/>
    <dgm:cxn modelId="{B40F571A-39C4-40D5-83D1-13FD25427FF4}" type="presOf" srcId="{A011A462-35C6-45C3-8752-D485191CC897}" destId="{F6A1316A-B514-43FB-B1B0-982E01A40281}" srcOrd="0" destOrd="0" presId="urn:microsoft.com/office/officeart/2005/8/layout/vList6"/>
    <dgm:cxn modelId="{D8BE9D9B-DF5E-4834-A2A3-8CFD9B9F7FE4}" type="presOf" srcId="{469DB57C-9105-4037-89CD-E07A80D763CB}" destId="{F76C94F5-ED97-4205-9BB2-459F40E635C8}" srcOrd="0" destOrd="1" presId="urn:microsoft.com/office/officeart/2005/8/layout/vList6"/>
    <dgm:cxn modelId="{1B545AE2-571F-49E4-A8D6-3694B39D8810}" type="presOf" srcId="{B9EF871A-E0C6-47E7-977A-44B040AD65C4}" destId="{39C707E4-6B8D-484B-A6BE-87433F2DCEF7}" srcOrd="0" destOrd="1" presId="urn:microsoft.com/office/officeart/2005/8/layout/vList6"/>
    <dgm:cxn modelId="{4D3F81C2-2020-4757-B797-1591D9547ABF}" type="presOf" srcId="{ADFAC3D3-3AB7-418F-BF60-75059600406A}" destId="{778FC93D-ED42-469F-BC89-679115D4D182}" srcOrd="0" destOrd="0" presId="urn:microsoft.com/office/officeart/2005/8/layout/vList6"/>
    <dgm:cxn modelId="{AA2BD733-71D5-45C6-A3F6-F3BB8820053F}" srcId="{7E511859-F8D9-48FD-88B0-927D6DF95EC1}" destId="{A011A462-35C6-45C3-8752-D485191CC897}" srcOrd="2" destOrd="0" parTransId="{9FFD809F-0D83-414D-B441-8597CFC105DB}" sibTransId="{46BBA314-1A50-46FF-A29A-6D5726333605}"/>
    <dgm:cxn modelId="{8DFD6866-263F-4D8B-A80A-BEFCD1556E45}" type="presOf" srcId="{3CB2E7D0-CBCA-4D98-849A-977A6982CA85}" destId="{F76C94F5-ED97-4205-9BB2-459F40E635C8}" srcOrd="0" destOrd="0" presId="urn:microsoft.com/office/officeart/2005/8/layout/vList6"/>
    <dgm:cxn modelId="{7BC05078-F6F4-4B68-821E-EBC6844A1BB7}" type="presParOf" srcId="{99A1E799-B038-41E3-988D-4BA677C48146}" destId="{8E6B7D9F-66D0-4109-B36A-683645FAC95A}" srcOrd="0" destOrd="0" presId="urn:microsoft.com/office/officeart/2005/8/layout/vList6"/>
    <dgm:cxn modelId="{1C9C282F-D52D-4B73-9443-34CBDF73103F}" type="presParOf" srcId="{8E6B7D9F-66D0-4109-B36A-683645FAC95A}" destId="{49D829B2-A6C2-40D6-9C98-4DB341C09CED}" srcOrd="0" destOrd="0" presId="urn:microsoft.com/office/officeart/2005/8/layout/vList6"/>
    <dgm:cxn modelId="{C4B6BA90-6EC9-43A4-8556-65A39BFD81B3}" type="presParOf" srcId="{8E6B7D9F-66D0-4109-B36A-683645FAC95A}" destId="{39C707E4-6B8D-484B-A6BE-87433F2DCEF7}" srcOrd="1" destOrd="0" presId="urn:microsoft.com/office/officeart/2005/8/layout/vList6"/>
    <dgm:cxn modelId="{37F8BFF6-340E-4EF5-B7DC-530F900D8D65}" type="presParOf" srcId="{99A1E799-B038-41E3-988D-4BA677C48146}" destId="{4B5DAFF5-F3A0-4566-88FC-0B34DEF5966D}" srcOrd="1" destOrd="0" presId="urn:microsoft.com/office/officeart/2005/8/layout/vList6"/>
    <dgm:cxn modelId="{2927A12C-6A38-42BA-97FA-42210C11445F}" type="presParOf" srcId="{99A1E799-B038-41E3-988D-4BA677C48146}" destId="{9D49DB37-A7F3-408F-9A02-4928614A371B}" srcOrd="2" destOrd="0" presId="urn:microsoft.com/office/officeart/2005/8/layout/vList6"/>
    <dgm:cxn modelId="{5E75C105-9056-4DBA-B3C6-0DCEDAEB49E9}" type="presParOf" srcId="{9D49DB37-A7F3-408F-9A02-4928614A371B}" destId="{778FC93D-ED42-469F-BC89-679115D4D182}" srcOrd="0" destOrd="0" presId="urn:microsoft.com/office/officeart/2005/8/layout/vList6"/>
    <dgm:cxn modelId="{043904CC-0AF5-4F6F-BE1F-A5396101E02E}" type="presParOf" srcId="{9D49DB37-A7F3-408F-9A02-4928614A371B}" destId="{4FB7FC90-F8E8-448A-B29B-139FB5D5273A}" srcOrd="1" destOrd="0" presId="urn:microsoft.com/office/officeart/2005/8/layout/vList6"/>
    <dgm:cxn modelId="{61E4EADC-E0F4-4684-8FE9-865D1741DFCA}" type="presParOf" srcId="{99A1E799-B038-41E3-988D-4BA677C48146}" destId="{71117C38-EFFD-4A17-9C76-BB15CEE0A4A6}" srcOrd="3" destOrd="0" presId="urn:microsoft.com/office/officeart/2005/8/layout/vList6"/>
    <dgm:cxn modelId="{4D102629-C3AF-42F9-A161-089A7BD72DB3}" type="presParOf" srcId="{99A1E799-B038-41E3-988D-4BA677C48146}" destId="{4C6338C7-FBDB-4C1F-801E-CFC4CC03BD46}" srcOrd="4" destOrd="0" presId="urn:microsoft.com/office/officeart/2005/8/layout/vList6"/>
    <dgm:cxn modelId="{AA7E9AC8-1B0F-4F70-9B6B-0CF3D13614CA}" type="presParOf" srcId="{4C6338C7-FBDB-4C1F-801E-CFC4CC03BD46}" destId="{F6A1316A-B514-43FB-B1B0-982E01A40281}" srcOrd="0" destOrd="0" presId="urn:microsoft.com/office/officeart/2005/8/layout/vList6"/>
    <dgm:cxn modelId="{4C0EDFDE-79B2-4751-B1C1-1163341E37AB}" type="presParOf" srcId="{4C6338C7-FBDB-4C1F-801E-CFC4CC03BD46}" destId="{F76C94F5-ED97-4205-9BB2-459F40E635C8}"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D53F72-6020-4A3F-9A25-9496BD1FCAF6}">
      <dsp:nvSpPr>
        <dsp:cNvPr id="0" name=""/>
        <dsp:cNvSpPr/>
      </dsp:nvSpPr>
      <dsp:spPr>
        <a:xfrm>
          <a:off x="3291839" y="0"/>
          <a:ext cx="4937760" cy="137169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228600" lvl="1" indent="-228600" algn="l" defTabSz="1200150">
            <a:lnSpc>
              <a:spcPct val="90000"/>
            </a:lnSpc>
            <a:spcBef>
              <a:spcPct val="0"/>
            </a:spcBef>
            <a:spcAft>
              <a:spcPct val="15000"/>
            </a:spcAft>
            <a:buChar char="••"/>
          </a:pPr>
          <a:r>
            <a:rPr lang="en-GB" sz="2700" kern="1200" dirty="0" smtClean="0"/>
            <a:t>More detail</a:t>
          </a:r>
          <a:endParaRPr lang="en-GB" sz="2700" kern="1200" dirty="0"/>
        </a:p>
        <a:p>
          <a:pPr marL="228600" lvl="1" indent="-228600" algn="l" defTabSz="1200150">
            <a:lnSpc>
              <a:spcPct val="90000"/>
            </a:lnSpc>
            <a:spcBef>
              <a:spcPct val="0"/>
            </a:spcBef>
            <a:spcAft>
              <a:spcPct val="15000"/>
            </a:spcAft>
            <a:buChar char="••"/>
          </a:pPr>
          <a:r>
            <a:rPr lang="en-GB" sz="2700" kern="1200" dirty="0" smtClean="0"/>
            <a:t>Greater quantity</a:t>
          </a:r>
          <a:endParaRPr lang="en-GB" sz="2700" kern="1200" dirty="0"/>
        </a:p>
      </dsp:txBody>
      <dsp:txXfrm>
        <a:off x="3291839" y="0"/>
        <a:ext cx="4937760" cy="1371699"/>
      </dsp:txXfrm>
    </dsp:sp>
    <dsp:sp modelId="{28580C14-8B86-4F82-B5E0-DD4186F2295F}">
      <dsp:nvSpPr>
        <dsp:cNvPr id="0" name=""/>
        <dsp:cNvSpPr/>
      </dsp:nvSpPr>
      <dsp:spPr>
        <a:xfrm>
          <a:off x="0" y="0"/>
          <a:ext cx="3291839" cy="1371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n-GB" sz="3800" kern="1200" dirty="0" smtClean="0"/>
            <a:t>Volume</a:t>
          </a:r>
          <a:endParaRPr lang="en-GB" sz="3800" kern="1200" dirty="0"/>
        </a:p>
      </dsp:txBody>
      <dsp:txXfrm>
        <a:off x="0" y="0"/>
        <a:ext cx="3291839" cy="1371699"/>
      </dsp:txXfrm>
    </dsp:sp>
    <dsp:sp modelId="{08491BB6-B8A1-4B57-8BC1-AD2A36C08DE6}">
      <dsp:nvSpPr>
        <dsp:cNvPr id="0" name=""/>
        <dsp:cNvSpPr/>
      </dsp:nvSpPr>
      <dsp:spPr>
        <a:xfrm>
          <a:off x="3291839" y="1508868"/>
          <a:ext cx="4937760" cy="137169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228600" lvl="1" indent="-228600" algn="l" defTabSz="1200150">
            <a:lnSpc>
              <a:spcPct val="90000"/>
            </a:lnSpc>
            <a:spcBef>
              <a:spcPct val="0"/>
            </a:spcBef>
            <a:spcAft>
              <a:spcPct val="15000"/>
            </a:spcAft>
            <a:buChar char="••"/>
          </a:pPr>
          <a:r>
            <a:rPr lang="en-GB" sz="2700" kern="1200" dirty="0" smtClean="0"/>
            <a:t>Comments more personal</a:t>
          </a:r>
          <a:endParaRPr lang="en-GB" sz="2700" kern="1200" dirty="0"/>
        </a:p>
        <a:p>
          <a:pPr marL="228600" lvl="1" indent="-228600" algn="l" defTabSz="1200150">
            <a:lnSpc>
              <a:spcPct val="90000"/>
            </a:lnSpc>
            <a:spcBef>
              <a:spcPct val="0"/>
            </a:spcBef>
            <a:spcAft>
              <a:spcPct val="15000"/>
            </a:spcAft>
            <a:buChar char="••"/>
          </a:pPr>
          <a:r>
            <a:rPr lang="en-GB" sz="2700" kern="1200" dirty="0" smtClean="0"/>
            <a:t>More time spent on you</a:t>
          </a:r>
          <a:endParaRPr lang="en-GB" sz="2700" kern="1200" dirty="0"/>
        </a:p>
      </dsp:txBody>
      <dsp:txXfrm>
        <a:off x="3291839" y="1508868"/>
        <a:ext cx="4937760" cy="1371699"/>
      </dsp:txXfrm>
    </dsp:sp>
    <dsp:sp modelId="{5F0AB1AC-AFBE-4B0A-94F1-D7DF91CC011C}">
      <dsp:nvSpPr>
        <dsp:cNvPr id="0" name=""/>
        <dsp:cNvSpPr/>
      </dsp:nvSpPr>
      <dsp:spPr>
        <a:xfrm>
          <a:off x="0" y="1508868"/>
          <a:ext cx="3291839" cy="1371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n-GB" sz="3800" kern="1200" dirty="0" smtClean="0"/>
            <a:t>Personalised</a:t>
          </a:r>
          <a:endParaRPr lang="en-GB" sz="3800" kern="1200" dirty="0"/>
        </a:p>
      </dsp:txBody>
      <dsp:txXfrm>
        <a:off x="0" y="1508868"/>
        <a:ext cx="3291839" cy="1371699"/>
      </dsp:txXfrm>
    </dsp:sp>
    <dsp:sp modelId="{233F9701-1885-47E2-90A3-CC06D70AF4E6}">
      <dsp:nvSpPr>
        <dsp:cNvPr id="0" name=""/>
        <dsp:cNvSpPr/>
      </dsp:nvSpPr>
      <dsp:spPr>
        <a:xfrm>
          <a:off x="3291839" y="3017737"/>
          <a:ext cx="4937760" cy="137169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228600" lvl="1" indent="-228600" algn="l" defTabSz="1200150">
            <a:lnSpc>
              <a:spcPct val="90000"/>
            </a:lnSpc>
            <a:spcBef>
              <a:spcPct val="0"/>
            </a:spcBef>
            <a:spcAft>
              <a:spcPct val="15000"/>
            </a:spcAft>
            <a:buChar char="••"/>
          </a:pPr>
          <a:r>
            <a:rPr lang="en-GB" sz="2700" kern="1200" dirty="0" smtClean="0"/>
            <a:t>Hearing tone of voice makes interpretation easier</a:t>
          </a:r>
          <a:endParaRPr lang="en-GB" sz="2700" kern="1200" dirty="0"/>
        </a:p>
      </dsp:txBody>
      <dsp:txXfrm>
        <a:off x="3291839" y="3017737"/>
        <a:ext cx="4937760" cy="1371699"/>
      </dsp:txXfrm>
    </dsp:sp>
    <dsp:sp modelId="{8DBC265D-5777-47EF-9454-6B59C717B860}">
      <dsp:nvSpPr>
        <dsp:cNvPr id="0" name=""/>
        <dsp:cNvSpPr/>
      </dsp:nvSpPr>
      <dsp:spPr>
        <a:xfrm>
          <a:off x="0" y="3017737"/>
          <a:ext cx="3291839" cy="1371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n-GB" sz="3800" kern="1200" dirty="0" smtClean="0"/>
            <a:t>Intonation</a:t>
          </a:r>
          <a:endParaRPr lang="en-GB" sz="3800" kern="1200" dirty="0"/>
        </a:p>
      </dsp:txBody>
      <dsp:txXfrm>
        <a:off x="0" y="3017737"/>
        <a:ext cx="3291839" cy="137169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C707E4-6B8D-484B-A6BE-87433F2DCEF7}">
      <dsp:nvSpPr>
        <dsp:cNvPr id="0" name=""/>
        <dsp:cNvSpPr/>
      </dsp:nvSpPr>
      <dsp:spPr>
        <a:xfrm>
          <a:off x="3291839" y="0"/>
          <a:ext cx="4937760" cy="137169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l" defTabSz="977900">
            <a:lnSpc>
              <a:spcPct val="90000"/>
            </a:lnSpc>
            <a:spcBef>
              <a:spcPct val="0"/>
            </a:spcBef>
            <a:spcAft>
              <a:spcPct val="15000"/>
            </a:spcAft>
            <a:buChar char="••"/>
          </a:pPr>
          <a:r>
            <a:rPr lang="en-GB" sz="2200" kern="1200" dirty="0" smtClean="0"/>
            <a:t>Harder to go back to specific points</a:t>
          </a:r>
          <a:endParaRPr lang="en-GB" sz="2200" kern="1200" dirty="0"/>
        </a:p>
        <a:p>
          <a:pPr marL="228600" lvl="1" indent="-228600" algn="l" defTabSz="977900">
            <a:lnSpc>
              <a:spcPct val="90000"/>
            </a:lnSpc>
            <a:spcBef>
              <a:spcPct val="0"/>
            </a:spcBef>
            <a:spcAft>
              <a:spcPct val="15000"/>
            </a:spcAft>
            <a:buChar char="••"/>
          </a:pPr>
          <a:r>
            <a:rPr lang="en-GB" sz="2200" kern="1200" dirty="0" smtClean="0"/>
            <a:t>Can’t print it off</a:t>
          </a:r>
          <a:endParaRPr lang="en-GB" sz="2200" kern="1200" dirty="0"/>
        </a:p>
      </dsp:txBody>
      <dsp:txXfrm>
        <a:off x="3291839" y="0"/>
        <a:ext cx="4937760" cy="1371699"/>
      </dsp:txXfrm>
    </dsp:sp>
    <dsp:sp modelId="{49D829B2-A6C2-40D6-9C98-4DB341C09CED}">
      <dsp:nvSpPr>
        <dsp:cNvPr id="0" name=""/>
        <dsp:cNvSpPr/>
      </dsp:nvSpPr>
      <dsp:spPr>
        <a:xfrm>
          <a:off x="0" y="0"/>
          <a:ext cx="3291839" cy="1371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GB" sz="3900" kern="1200" dirty="0" smtClean="0"/>
            <a:t>Review</a:t>
          </a:r>
          <a:endParaRPr lang="en-GB" sz="3900" kern="1200" dirty="0"/>
        </a:p>
      </dsp:txBody>
      <dsp:txXfrm>
        <a:off x="0" y="0"/>
        <a:ext cx="3291839" cy="1371699"/>
      </dsp:txXfrm>
    </dsp:sp>
    <dsp:sp modelId="{4FB7FC90-F8E8-448A-B29B-139FB5D5273A}">
      <dsp:nvSpPr>
        <dsp:cNvPr id="0" name=""/>
        <dsp:cNvSpPr/>
      </dsp:nvSpPr>
      <dsp:spPr>
        <a:xfrm>
          <a:off x="3291839" y="1508868"/>
          <a:ext cx="4937760" cy="137169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l" defTabSz="977900">
            <a:lnSpc>
              <a:spcPct val="90000"/>
            </a:lnSpc>
            <a:spcBef>
              <a:spcPct val="0"/>
            </a:spcBef>
            <a:spcAft>
              <a:spcPct val="15000"/>
            </a:spcAft>
            <a:buChar char="••"/>
          </a:pPr>
          <a:r>
            <a:rPr lang="en-GB" sz="2200" kern="1200" dirty="0" smtClean="0"/>
            <a:t>More difficult for ‘visual learners’</a:t>
          </a:r>
          <a:endParaRPr lang="en-GB" sz="2200" kern="1200" dirty="0"/>
        </a:p>
      </dsp:txBody>
      <dsp:txXfrm>
        <a:off x="3291839" y="1508868"/>
        <a:ext cx="4937760" cy="1371699"/>
      </dsp:txXfrm>
    </dsp:sp>
    <dsp:sp modelId="{778FC93D-ED42-469F-BC89-679115D4D182}">
      <dsp:nvSpPr>
        <dsp:cNvPr id="0" name=""/>
        <dsp:cNvSpPr/>
      </dsp:nvSpPr>
      <dsp:spPr>
        <a:xfrm>
          <a:off x="0" y="1508868"/>
          <a:ext cx="3291839" cy="1371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GB" sz="3900" kern="1200" dirty="0" smtClean="0"/>
            <a:t>Learning style</a:t>
          </a:r>
          <a:endParaRPr lang="en-GB" sz="3900" kern="1200" dirty="0"/>
        </a:p>
      </dsp:txBody>
      <dsp:txXfrm>
        <a:off x="0" y="1508868"/>
        <a:ext cx="3291839" cy="1371699"/>
      </dsp:txXfrm>
    </dsp:sp>
    <dsp:sp modelId="{F76C94F5-ED97-4205-9BB2-459F40E635C8}">
      <dsp:nvSpPr>
        <dsp:cNvPr id="0" name=""/>
        <dsp:cNvSpPr/>
      </dsp:nvSpPr>
      <dsp:spPr>
        <a:xfrm>
          <a:off x="3291839" y="3017737"/>
          <a:ext cx="4937760" cy="137169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l" defTabSz="977900">
            <a:lnSpc>
              <a:spcPct val="90000"/>
            </a:lnSpc>
            <a:spcBef>
              <a:spcPct val="0"/>
            </a:spcBef>
            <a:spcAft>
              <a:spcPct val="15000"/>
            </a:spcAft>
            <a:buChar char="••"/>
          </a:pPr>
          <a:r>
            <a:rPr lang="en-GB" sz="2200" kern="1200" dirty="0" smtClean="0"/>
            <a:t>Sound quality not always good</a:t>
          </a:r>
          <a:endParaRPr lang="en-GB" sz="2200" kern="1200" dirty="0"/>
        </a:p>
        <a:p>
          <a:pPr marL="228600" lvl="1" indent="-228600" algn="l" defTabSz="977900">
            <a:lnSpc>
              <a:spcPct val="90000"/>
            </a:lnSpc>
            <a:spcBef>
              <a:spcPct val="0"/>
            </a:spcBef>
            <a:spcAft>
              <a:spcPct val="15000"/>
            </a:spcAft>
            <a:buChar char="••"/>
          </a:pPr>
          <a:r>
            <a:rPr lang="en-GB" sz="2200" kern="1200" dirty="0" smtClean="0"/>
            <a:t>Didn’t always work on home computers</a:t>
          </a:r>
          <a:endParaRPr lang="en-GB" sz="2200" kern="1200" dirty="0"/>
        </a:p>
      </dsp:txBody>
      <dsp:txXfrm>
        <a:off x="3291839" y="3017737"/>
        <a:ext cx="4937760" cy="1371699"/>
      </dsp:txXfrm>
    </dsp:sp>
    <dsp:sp modelId="{F6A1316A-B514-43FB-B1B0-982E01A40281}">
      <dsp:nvSpPr>
        <dsp:cNvPr id="0" name=""/>
        <dsp:cNvSpPr/>
      </dsp:nvSpPr>
      <dsp:spPr>
        <a:xfrm>
          <a:off x="0" y="3017737"/>
          <a:ext cx="3291839" cy="1371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GB" sz="3900" kern="1200" dirty="0" smtClean="0"/>
            <a:t>Technical difficulties</a:t>
          </a:r>
          <a:endParaRPr lang="en-GB" sz="3900" kern="1200" dirty="0"/>
        </a:p>
      </dsp:txBody>
      <dsp:txXfrm>
        <a:off x="0" y="3017737"/>
        <a:ext cx="3291839" cy="1371699"/>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5297B1-04E3-40FD-84A4-A64405B8E43C}" type="datetimeFigureOut">
              <a:rPr lang="en-US" smtClean="0"/>
              <a:pPr/>
              <a:t>9/10/2010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27911E-4BA1-485E-B6BA-E2510C618EC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aim of the audio feedback was to try to address</a:t>
            </a:r>
            <a:r>
              <a:rPr lang="en-GB" baseline="0" dirty="0" smtClean="0"/>
              <a:t> some of the principles of good feedback. </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2</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When asked what the advantages of audio feedback might be for them, the main themes</a:t>
            </a:r>
            <a:r>
              <a:rPr lang="en-GB" baseline="0" dirty="0" smtClean="0"/>
              <a:t> that arose was the volume, the personalised nature and the ability to interpret the meaning and context behind the comments.</a:t>
            </a:r>
          </a:p>
          <a:p>
            <a:endParaRPr lang="en-GB" baseline="0" dirty="0" smtClean="0"/>
          </a:p>
          <a:p>
            <a:r>
              <a:rPr lang="en-GB" baseline="0" dirty="0" smtClean="0"/>
              <a:t>Comments relating to the more personal aspect of the feedback indicated that the students felt that the tutor had spent more time on them. In reality this might not have actually been the case but the perception of having spent more time may have improved the motivational benefits that are characteristic of good feedback. </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disadvantages cited were relevant</a:t>
            </a:r>
            <a:r>
              <a:rPr lang="en-GB" baseline="0" dirty="0" smtClean="0"/>
              <a:t>. It is harder to go back to specific points in the feedback without playing the whole thing through. Students didn’t like the fact that they could not obtain a hard copy of this feedback – there seems to be some greater validity in the minds of students about hard copy feedback. </a:t>
            </a:r>
          </a:p>
          <a:p>
            <a:endParaRPr lang="en-GB" baseline="0" dirty="0" smtClean="0"/>
          </a:p>
          <a:p>
            <a:r>
              <a:rPr lang="en-GB" baseline="0" dirty="0" smtClean="0"/>
              <a:t>Comments relating to learning style were interesting. Some students felt that audio feedback did not fit well with their visual learning style. I’m not sure I entirely accept this argument as they will experience a wide range of learning experiences which include both visual and auditory. University teaching provides a strong focus on auditory learning and I have never had students complain about this before. However the argument does simply reinforce my belief that a range of experiences are necessary in order to benefit all students and thus for me this is an added benefit of audio feedback.</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Overall the majority of students felt that they would recommend audio</a:t>
            </a:r>
            <a:r>
              <a:rPr lang="en-GB" baseline="0" dirty="0" smtClean="0"/>
              <a:t> feedback to others. This was primarily because of the quantity and depth of the feedback contained within. Many were clearly a bit uncomfortable with not having a ‘hard copy’ of the feedback but the quality of the feedback overall was improved.</a:t>
            </a:r>
          </a:p>
          <a:p>
            <a:endParaRPr lang="en-GB" baseline="0" dirty="0" smtClean="0"/>
          </a:p>
          <a:p>
            <a:r>
              <a:rPr lang="en-GB" baseline="0" dirty="0" smtClean="0"/>
              <a:t>From a staff point of view, the feedback can be attached directly to student work linking the working and the feedback much better. Although the personal nature of the feedback can feel daunting to the student, if care is taken to ensure that positive and constructive feedback is given, the potential for the feedback to act as a motivator and to foster self-esteem is huge. </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 summary I feel that the audio</a:t>
            </a:r>
            <a:r>
              <a:rPr lang="en-GB" baseline="0" dirty="0" smtClean="0"/>
              <a:t> feedback offered a much higher learning payoff without losing efficiencies. A similar level of learning payoff could probably be achieved through more extensive written feedback but with definite losses in terms of staff efficiency. </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14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a:t>
            </a:r>
            <a:r>
              <a:rPr lang="en-GB" baseline="0" dirty="0" smtClean="0"/>
              <a:t> results of our student survey indicated that students did not necessarily feel that our feedback was fulfilling all the </a:t>
            </a:r>
            <a:r>
              <a:rPr lang="en-GB" baseline="0" dirty="0" err="1" smtClean="0"/>
              <a:t>princples</a:t>
            </a:r>
            <a:r>
              <a:rPr lang="en-GB" baseline="0" dirty="0" smtClean="0"/>
              <a:t> of good feedback and therefore there was a need to address our feedback.</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 chose</a:t>
            </a:r>
            <a:r>
              <a:rPr lang="en-GB" baseline="0" dirty="0" smtClean="0"/>
              <a:t> t</a:t>
            </a:r>
            <a:r>
              <a:rPr lang="en-GB" dirty="0" smtClean="0"/>
              <a:t>wo assessments which are</a:t>
            </a:r>
            <a:r>
              <a:rPr lang="en-GB" baseline="0" dirty="0" smtClean="0"/>
              <a:t> submitted via the </a:t>
            </a:r>
            <a:r>
              <a:rPr lang="en-GB" baseline="0" dirty="0" err="1" smtClean="0"/>
              <a:t>eportfolio</a:t>
            </a:r>
            <a:r>
              <a:rPr lang="en-GB" baseline="0" dirty="0" smtClean="0"/>
              <a:t> gateway as a pilot for audio feedback. These assignment are reflective and build upon each other. The first is undertaken at the end of semester 1 in first year, the second is undertaken at the end of year 1 and both contribute the development of a professional portfolio. Reflective assignments are very difficult to give useful written feedback for whilst sticking to the subject area policy of three short written comments. Therefore I felt that audio might be a useful approach.</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There are several ways of delivering audio feedback.</a:t>
            </a:r>
            <a:r>
              <a:rPr lang="en-GB" baseline="0" dirty="0" smtClean="0"/>
              <a:t> Recording provides  the most flexible method and of course provides a permanent record which is necessary for external review. In this case we chose to replace, written individual feedback with a personalised tutor monologue which focused on the individual assessment criteria. There are many methods </a:t>
            </a:r>
            <a:r>
              <a:rPr lang="en-GB" dirty="0" smtClean="0"/>
              <a:t>recording your voice for audio</a:t>
            </a:r>
            <a:r>
              <a:rPr lang="en-GB" baseline="0" dirty="0" smtClean="0"/>
              <a:t> feedback. Although I am not a complete luddite, I don’t posses the hardware for complicated methods of recording. Therefore I opted for the most simple method which was to use a digital voice recorder. Here however I must sound a note of caution. Some digital voice recorders do not record in either .wma or .mp3 format – they have their own file type. This can make it difficult to play back so make sure that digital recorder uses an appropriate file type before starting your recording!</a:t>
            </a:r>
          </a:p>
          <a:p>
            <a:endParaRPr lang="en-GB" baseline="0" dirty="0" smtClean="0"/>
          </a:p>
          <a:p>
            <a:r>
              <a:rPr lang="en-GB" baseline="0" dirty="0" smtClean="0"/>
              <a:t>Other than that, the process was really easy. Te file is uploaded to the </a:t>
            </a:r>
            <a:r>
              <a:rPr lang="en-GB" baseline="0" dirty="0" err="1" smtClean="0"/>
              <a:t>eportfolio</a:t>
            </a:r>
            <a:r>
              <a:rPr lang="en-GB" baseline="0" dirty="0" smtClean="0"/>
              <a:t> in the same way that any other file is added. </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You can see here</a:t>
            </a:r>
            <a:r>
              <a:rPr lang="en-GB" baseline="0" dirty="0" smtClean="0"/>
              <a:t> that the file was uploaded to the </a:t>
            </a:r>
            <a:r>
              <a:rPr lang="en-GB" baseline="0" dirty="0" err="1" smtClean="0"/>
              <a:t>webfolio</a:t>
            </a:r>
            <a:r>
              <a:rPr lang="en-GB" baseline="0" dirty="0" smtClean="0"/>
              <a:t> as a comment and then the student could download it. </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Following the two pilots, students</a:t>
            </a:r>
            <a:r>
              <a:rPr lang="en-GB" baseline="0" dirty="0" smtClean="0"/>
              <a:t> were invited to give their opinions on the audio feedback to a member of staff from the centre for academic practice. They were asked questions relating to their expectations of the feedback and their opinions on it now.</a:t>
            </a:r>
            <a:endParaRPr lang="en-GB" dirty="0" smtClean="0"/>
          </a:p>
          <a:p>
            <a:endParaRPr lang="en-GB" dirty="0" smtClean="0"/>
          </a:p>
          <a:p>
            <a:r>
              <a:rPr lang="en-GB" dirty="0" smtClean="0"/>
              <a:t>Many students</a:t>
            </a:r>
            <a:r>
              <a:rPr lang="en-GB" baseline="0" dirty="0" smtClean="0"/>
              <a:t> said that when they learnt that the feedback would be audio, they were interested to see what it would be like. Many commented on the fact that they thought it would be personal. As you can see this was not always perceived to be a positive aspect. It was interesting that some students felt more nervous about the thought of audio feedback.</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When asked generally what they thought of the feedback once they had received it, 11 of the 20 students</a:t>
            </a:r>
            <a:r>
              <a:rPr lang="en-GB" baseline="0" dirty="0" smtClean="0"/>
              <a:t> were very positive. The personal aspect was highlighted as being positive. The constructive nature of the feedback was also commented upon.</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Not everyone was overwhelmingly positive however. A number of</a:t>
            </a:r>
            <a:r>
              <a:rPr lang="en-GB" baseline="0" dirty="0" smtClean="0"/>
              <a:t> students were non-committal – 5 our of the 20 did not feel that it offered much more than written feedback but were happy enough to have received it in audio format.</a:t>
            </a:r>
          </a:p>
          <a:p>
            <a:endParaRPr lang="en-GB" baseline="0" dirty="0" smtClean="0"/>
          </a:p>
          <a:p>
            <a:r>
              <a:rPr lang="en-GB" baseline="0" dirty="0" smtClean="0"/>
              <a:t>Interestingly they felt that the text could have been written – what they didn’t appreciate was that the we would never write as much as we could say – it is too time consuming to write that much text.</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Only 4 our of the 20 students</a:t>
            </a:r>
            <a:r>
              <a:rPr lang="en-GB" baseline="0" dirty="0" smtClean="0"/>
              <a:t> expressed either a dislike for the audio or a preference for written. It was not clear why those who said that they didn’t like it felt that way.</a:t>
            </a:r>
            <a:endParaRPr lang="en-GB" dirty="0"/>
          </a:p>
        </p:txBody>
      </p:sp>
      <p:sp>
        <p:nvSpPr>
          <p:cNvPr id="4" name="Slide Number Placeholder 3"/>
          <p:cNvSpPr>
            <a:spLocks noGrp="1"/>
          </p:cNvSpPr>
          <p:nvPr>
            <p:ph type="sldNum" sz="quarter" idx="10"/>
          </p:nvPr>
        </p:nvSpPr>
        <p:spPr/>
        <p:txBody>
          <a:bodyPr/>
          <a:lstStyle/>
          <a:p>
            <a:fld id="{B227911E-4BA1-485E-B6BA-E2510C618EC9}"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E58ED1C-6AC5-47D1-8F01-38209A56165A}" type="datetimeFigureOut">
              <a:rPr lang="en-US" smtClean="0">
                <a:solidFill>
                  <a:srgbClr val="DBF5F9">
                    <a:shade val="90000"/>
                  </a:srgbClr>
                </a:solidFill>
              </a:rPr>
              <a:pPr/>
              <a:t>9/10/2010</a:t>
            </a:fld>
            <a:endParaRPr lang="en-GB">
              <a:solidFill>
                <a:srgbClr val="DBF5F9">
                  <a:shade val="90000"/>
                </a:srgbClr>
              </a:solidFill>
            </a:endParaRPr>
          </a:p>
        </p:txBody>
      </p:sp>
      <p:sp>
        <p:nvSpPr>
          <p:cNvPr id="19" name="Footer Placeholder 18"/>
          <p:cNvSpPr>
            <a:spLocks noGrp="1"/>
          </p:cNvSpPr>
          <p:nvPr>
            <p:ph type="ftr" sz="quarter" idx="11"/>
          </p:nvPr>
        </p:nvSpPr>
        <p:spPr/>
        <p:txBody>
          <a:bodyPr/>
          <a:lstStyle/>
          <a:p>
            <a:endParaRPr lang="en-GB">
              <a:solidFill>
                <a:srgbClr val="DBF5F9">
                  <a:shade val="90000"/>
                </a:srgbClr>
              </a:solidFill>
            </a:endParaRPr>
          </a:p>
        </p:txBody>
      </p:sp>
      <p:sp>
        <p:nvSpPr>
          <p:cNvPr id="27" name="Slide Number Placeholder 26"/>
          <p:cNvSpPr>
            <a:spLocks noGrp="1"/>
          </p:cNvSpPr>
          <p:nvPr>
            <p:ph type="sldNum" sz="quarter" idx="12"/>
          </p:nvPr>
        </p:nvSpPr>
        <p:spPr/>
        <p:txBody>
          <a:bodyPr/>
          <a:lstStyle/>
          <a:p>
            <a:fld id="{630166F1-2011-4F4E-86F0-68A70CC1EC7D}" type="slidenum">
              <a:rPr lang="en-GB" smtClean="0">
                <a:solidFill>
                  <a:srgbClr val="DBF5F9">
                    <a:shade val="90000"/>
                  </a:srgbClr>
                </a:solidFill>
              </a:rPr>
              <a:pPr/>
              <a:t>‹#›</a:t>
            </a:fld>
            <a:endParaRPr lang="en-GB">
              <a:solidFill>
                <a:srgbClr val="DBF5F9">
                  <a:shade val="90000"/>
                </a:srgb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5" name="Footer Placeholder 4"/>
          <p:cNvSpPr>
            <a:spLocks noGrp="1"/>
          </p:cNvSpPr>
          <p:nvPr>
            <p:ph type="ftr" sz="quarter" idx="11"/>
          </p:nvPr>
        </p:nvSpPr>
        <p:spPr/>
        <p:txBody>
          <a:bodyPr/>
          <a:lstStyle/>
          <a:p>
            <a:endParaRPr lang="en-GB">
              <a:solidFill>
                <a:srgbClr val="04617B">
                  <a:shade val="90000"/>
                </a:srgbClr>
              </a:solidFill>
            </a:endParaRPr>
          </a:p>
        </p:txBody>
      </p:sp>
      <p:sp>
        <p:nvSpPr>
          <p:cNvPr id="6" name="Slide Number Placeholder 5"/>
          <p:cNvSpPr>
            <a:spLocks noGrp="1"/>
          </p:cNvSpPr>
          <p:nvPr>
            <p:ph type="sldNum" sz="quarter" idx="12"/>
          </p:nvPr>
        </p:nvSpPr>
        <p:spPr/>
        <p:txBody>
          <a:body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5" name="Footer Placeholder 4"/>
          <p:cNvSpPr>
            <a:spLocks noGrp="1"/>
          </p:cNvSpPr>
          <p:nvPr>
            <p:ph type="ftr" sz="quarter" idx="11"/>
          </p:nvPr>
        </p:nvSpPr>
        <p:spPr/>
        <p:txBody>
          <a:bodyPr/>
          <a:lstStyle/>
          <a:p>
            <a:endParaRPr lang="en-GB">
              <a:solidFill>
                <a:srgbClr val="04617B">
                  <a:shade val="90000"/>
                </a:srgbClr>
              </a:solidFill>
            </a:endParaRPr>
          </a:p>
        </p:txBody>
      </p:sp>
      <p:sp>
        <p:nvSpPr>
          <p:cNvPr id="6" name="Slide Number Placeholder 5"/>
          <p:cNvSpPr>
            <a:spLocks noGrp="1"/>
          </p:cNvSpPr>
          <p:nvPr>
            <p:ph type="sldNum" sz="quarter" idx="12"/>
          </p:nvPr>
        </p:nvSpPr>
        <p:spPr/>
        <p:txBody>
          <a:body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5" name="Footer Placeholder 4"/>
          <p:cNvSpPr>
            <a:spLocks noGrp="1"/>
          </p:cNvSpPr>
          <p:nvPr>
            <p:ph type="ftr" sz="quarter" idx="11"/>
          </p:nvPr>
        </p:nvSpPr>
        <p:spPr/>
        <p:txBody>
          <a:bodyPr/>
          <a:lstStyle/>
          <a:p>
            <a:endParaRPr lang="en-GB">
              <a:solidFill>
                <a:srgbClr val="04617B">
                  <a:shade val="90000"/>
                </a:srgbClr>
              </a:solidFill>
            </a:endParaRPr>
          </a:p>
        </p:txBody>
      </p:sp>
      <p:sp>
        <p:nvSpPr>
          <p:cNvPr id="6" name="Slide Number Placeholder 5"/>
          <p:cNvSpPr>
            <a:spLocks noGrp="1"/>
          </p:cNvSpPr>
          <p:nvPr>
            <p:ph type="sldNum" sz="quarter" idx="12"/>
          </p:nvPr>
        </p:nvSpPr>
        <p:spPr/>
        <p:txBody>
          <a:body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E58ED1C-6AC5-47D1-8F01-38209A56165A}" type="datetimeFigureOut">
              <a:rPr lang="en-US" smtClean="0">
                <a:solidFill>
                  <a:srgbClr val="DBF5F9">
                    <a:shade val="90000"/>
                  </a:srgbClr>
                </a:solidFill>
              </a:rPr>
              <a:pPr/>
              <a:t>9/10/2010</a:t>
            </a:fld>
            <a:endParaRPr lang="en-GB">
              <a:solidFill>
                <a:srgbClr val="DBF5F9">
                  <a:shade val="90000"/>
                </a:srgbClr>
              </a:solidFill>
            </a:endParaRPr>
          </a:p>
        </p:txBody>
      </p:sp>
      <p:sp>
        <p:nvSpPr>
          <p:cNvPr id="5" name="Footer Placeholder 4"/>
          <p:cNvSpPr>
            <a:spLocks noGrp="1"/>
          </p:cNvSpPr>
          <p:nvPr>
            <p:ph type="ftr" sz="quarter" idx="11"/>
          </p:nvPr>
        </p:nvSpPr>
        <p:spPr/>
        <p:txBody>
          <a:bodyPr/>
          <a:lstStyle/>
          <a:p>
            <a:endParaRPr lang="en-GB">
              <a:solidFill>
                <a:srgbClr val="DBF5F9">
                  <a:shade val="90000"/>
                </a:srgbClr>
              </a:solidFill>
            </a:endParaRPr>
          </a:p>
        </p:txBody>
      </p:sp>
      <p:sp>
        <p:nvSpPr>
          <p:cNvPr id="6" name="Slide Number Placeholder 5"/>
          <p:cNvSpPr>
            <a:spLocks noGrp="1"/>
          </p:cNvSpPr>
          <p:nvPr>
            <p:ph type="sldNum" sz="quarter" idx="12"/>
          </p:nvPr>
        </p:nvSpPr>
        <p:spPr/>
        <p:txBody>
          <a:bodyPr/>
          <a:lstStyle/>
          <a:p>
            <a:fld id="{630166F1-2011-4F4E-86F0-68A70CC1EC7D}" type="slidenum">
              <a:rPr lang="en-GB" smtClean="0">
                <a:solidFill>
                  <a:srgbClr val="DBF5F9">
                    <a:shade val="90000"/>
                  </a:srgbClr>
                </a:solidFill>
              </a:rPr>
              <a:pPr/>
              <a:t>‹#›</a:t>
            </a:fld>
            <a:endParaRPr lang="en-GB">
              <a:solidFill>
                <a:srgbClr val="DBF5F9">
                  <a:shade val="90000"/>
                </a:srgb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6" name="Footer Placeholder 5"/>
          <p:cNvSpPr>
            <a:spLocks noGrp="1"/>
          </p:cNvSpPr>
          <p:nvPr>
            <p:ph type="ftr" sz="quarter" idx="11"/>
          </p:nvPr>
        </p:nvSpPr>
        <p:spPr/>
        <p:txBody>
          <a:bodyPr/>
          <a:lstStyle/>
          <a:p>
            <a:endParaRPr lang="en-GB">
              <a:solidFill>
                <a:srgbClr val="04617B">
                  <a:shade val="90000"/>
                </a:srgbClr>
              </a:solidFill>
            </a:endParaRPr>
          </a:p>
        </p:txBody>
      </p:sp>
      <p:sp>
        <p:nvSpPr>
          <p:cNvPr id="7" name="Slide Number Placeholder 6"/>
          <p:cNvSpPr>
            <a:spLocks noGrp="1"/>
          </p:cNvSpPr>
          <p:nvPr>
            <p:ph type="sldNum" sz="quarter" idx="12"/>
          </p:nvPr>
        </p:nvSpPr>
        <p:spPr/>
        <p:txBody>
          <a:body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8" name="Footer Placeholder 7"/>
          <p:cNvSpPr>
            <a:spLocks noGrp="1"/>
          </p:cNvSpPr>
          <p:nvPr>
            <p:ph type="ftr" sz="quarter" idx="11"/>
          </p:nvPr>
        </p:nvSpPr>
        <p:spPr/>
        <p:txBody>
          <a:bodyPr/>
          <a:lstStyle/>
          <a:p>
            <a:endParaRPr lang="en-GB">
              <a:solidFill>
                <a:srgbClr val="04617B">
                  <a:shade val="90000"/>
                </a:srgbClr>
              </a:solidFill>
            </a:endParaRPr>
          </a:p>
        </p:txBody>
      </p:sp>
      <p:sp>
        <p:nvSpPr>
          <p:cNvPr id="9" name="Slide Number Placeholder 8"/>
          <p:cNvSpPr>
            <a:spLocks noGrp="1"/>
          </p:cNvSpPr>
          <p:nvPr>
            <p:ph type="sldNum" sz="quarter" idx="12"/>
          </p:nvPr>
        </p:nvSpPr>
        <p:spPr/>
        <p:txBody>
          <a:body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4" name="Footer Placeholder 3"/>
          <p:cNvSpPr>
            <a:spLocks noGrp="1"/>
          </p:cNvSpPr>
          <p:nvPr>
            <p:ph type="ftr" sz="quarter" idx="11"/>
          </p:nvPr>
        </p:nvSpPr>
        <p:spPr/>
        <p:txBody>
          <a:bodyPr/>
          <a:lstStyle/>
          <a:p>
            <a:endParaRPr lang="en-GB">
              <a:solidFill>
                <a:srgbClr val="04617B">
                  <a:shade val="90000"/>
                </a:srgbClr>
              </a:solidFill>
            </a:endParaRPr>
          </a:p>
        </p:txBody>
      </p:sp>
      <p:sp>
        <p:nvSpPr>
          <p:cNvPr id="5" name="Slide Number Placeholder 4"/>
          <p:cNvSpPr>
            <a:spLocks noGrp="1"/>
          </p:cNvSpPr>
          <p:nvPr>
            <p:ph type="sldNum" sz="quarter" idx="12"/>
          </p:nvPr>
        </p:nvSpPr>
        <p:spPr/>
        <p:txBody>
          <a:body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3" name="Footer Placeholder 2"/>
          <p:cNvSpPr>
            <a:spLocks noGrp="1"/>
          </p:cNvSpPr>
          <p:nvPr>
            <p:ph type="ftr" sz="quarter" idx="11"/>
          </p:nvPr>
        </p:nvSpPr>
        <p:spPr/>
        <p:txBody>
          <a:bodyPr/>
          <a:lstStyle/>
          <a:p>
            <a:endParaRPr lang="en-GB">
              <a:solidFill>
                <a:srgbClr val="04617B">
                  <a:shade val="90000"/>
                </a:srgbClr>
              </a:solidFill>
            </a:endParaRPr>
          </a:p>
        </p:txBody>
      </p:sp>
      <p:sp>
        <p:nvSpPr>
          <p:cNvPr id="4" name="Slide Number Placeholder 3"/>
          <p:cNvSpPr>
            <a:spLocks noGrp="1"/>
          </p:cNvSpPr>
          <p:nvPr>
            <p:ph type="sldNum" sz="quarter" idx="12"/>
          </p:nvPr>
        </p:nvSpPr>
        <p:spPr/>
        <p:txBody>
          <a:body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6" name="Footer Placeholder 5"/>
          <p:cNvSpPr>
            <a:spLocks noGrp="1"/>
          </p:cNvSpPr>
          <p:nvPr>
            <p:ph type="ftr" sz="quarter" idx="11"/>
          </p:nvPr>
        </p:nvSpPr>
        <p:spPr/>
        <p:txBody>
          <a:bodyPr/>
          <a:lstStyle/>
          <a:p>
            <a:endParaRPr lang="en-GB">
              <a:solidFill>
                <a:srgbClr val="04617B">
                  <a:shade val="90000"/>
                </a:srgbClr>
              </a:solidFill>
            </a:endParaRPr>
          </a:p>
        </p:txBody>
      </p:sp>
      <p:sp>
        <p:nvSpPr>
          <p:cNvPr id="7" name="Slide Number Placeholder 6"/>
          <p:cNvSpPr>
            <a:spLocks noGrp="1"/>
          </p:cNvSpPr>
          <p:nvPr>
            <p:ph type="sldNum" sz="quarter" idx="12"/>
          </p:nvPr>
        </p:nvSpPr>
        <p:spPr/>
        <p:txBody>
          <a:body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6" name="Footer Placeholder 5"/>
          <p:cNvSpPr>
            <a:spLocks noGrp="1"/>
          </p:cNvSpPr>
          <p:nvPr>
            <p:ph type="ftr" sz="quarter" idx="11"/>
          </p:nvPr>
        </p:nvSpPr>
        <p:spPr/>
        <p:txBody>
          <a:bodyPr/>
          <a:lstStyle/>
          <a:p>
            <a:endParaRPr lang="en-GB">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58ED1C-6AC5-47D1-8F01-38209A56165A}" type="datetimeFigureOut">
              <a:rPr lang="en-US" smtClean="0">
                <a:solidFill>
                  <a:srgbClr val="04617B">
                    <a:shade val="90000"/>
                  </a:srgbClr>
                </a:solidFill>
              </a:rPr>
              <a:pPr/>
              <a:t>9/10/2010</a:t>
            </a:fld>
            <a:endParaRPr lang="en-GB">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30166F1-2011-4F4E-86F0-68A70CC1EC7D}" type="slidenum">
              <a:rPr lang="en-GB" smtClean="0">
                <a:solidFill>
                  <a:srgbClr val="04617B">
                    <a:shade val="90000"/>
                  </a:srgbClr>
                </a:solidFill>
              </a:rPr>
              <a:pPr/>
              <a:t>‹#›</a:t>
            </a:fld>
            <a:endParaRPr lang="en-GB">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Teaching/Physio%20studies/ProfStud%20(PR)/2009-10/aoifereilly_fback_PM057.wm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Teaching/Physio%20studies/ProfStud%20(PR)/2009-10/eoinoreilly_fback_PM057.wma"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Audio Feedback for </a:t>
            </a:r>
            <a:r>
              <a:rPr lang="en-GB" dirty="0" err="1" smtClean="0"/>
              <a:t>eportfolio</a:t>
            </a:r>
            <a:r>
              <a:rPr lang="en-GB" dirty="0" smtClean="0"/>
              <a:t> activities</a:t>
            </a:r>
            <a:endParaRPr lang="en-GB" dirty="0"/>
          </a:p>
        </p:txBody>
      </p:sp>
      <p:sp>
        <p:nvSpPr>
          <p:cNvPr id="3" name="Subtitle 2"/>
          <p:cNvSpPr>
            <a:spLocks noGrp="1"/>
          </p:cNvSpPr>
          <p:nvPr>
            <p:ph type="subTitle" idx="1"/>
          </p:nvPr>
        </p:nvSpPr>
        <p:spPr/>
        <p:txBody>
          <a:bodyPr>
            <a:normAutofit fontScale="85000" lnSpcReduction="20000"/>
          </a:bodyPr>
          <a:lstStyle/>
          <a:p>
            <a:r>
              <a:rPr lang="en-GB" dirty="0" smtClean="0"/>
              <a:t>Judith Lane</a:t>
            </a:r>
          </a:p>
          <a:p>
            <a:r>
              <a:rPr lang="en-GB" dirty="0" smtClean="0"/>
              <a:t>Programme Leader</a:t>
            </a:r>
          </a:p>
          <a:p>
            <a:r>
              <a:rPr lang="en-GB" dirty="0" smtClean="0"/>
              <a:t>MSc (pre-registration) Physiotherapy</a:t>
            </a:r>
          </a:p>
          <a:p>
            <a:r>
              <a:rPr lang="en-GB" dirty="0" smtClean="0"/>
              <a:t>School of Health Sciences</a:t>
            </a:r>
          </a:p>
          <a:p>
            <a:r>
              <a:rPr lang="en-GB" dirty="0" smtClean="0"/>
              <a:t>Queen Margaret University</a:t>
            </a:r>
            <a:endParaRPr lang="en-GB" dirty="0"/>
          </a:p>
        </p:txBody>
      </p:sp>
      <p:pic>
        <p:nvPicPr>
          <p:cNvPr id="4" name="Picture 3" descr="qmulogo.jpg"/>
          <p:cNvPicPr>
            <a:picLocks noChangeAspect="1"/>
          </p:cNvPicPr>
          <p:nvPr/>
        </p:nvPicPr>
        <p:blipFill>
          <a:blip r:embed="rId2" cstate="print"/>
          <a:stretch>
            <a:fillRect/>
          </a:stretch>
        </p:blipFill>
        <p:spPr>
          <a:xfrm>
            <a:off x="357158" y="4903792"/>
            <a:ext cx="2786082" cy="162541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 you think of it now?</a:t>
            </a:r>
            <a:endParaRPr lang="en-GB" dirty="0"/>
          </a:p>
        </p:txBody>
      </p:sp>
      <p:sp>
        <p:nvSpPr>
          <p:cNvPr id="3" name="Content Placeholder 2"/>
          <p:cNvSpPr>
            <a:spLocks noGrp="1"/>
          </p:cNvSpPr>
          <p:nvPr>
            <p:ph idx="1"/>
          </p:nvPr>
        </p:nvSpPr>
        <p:spPr/>
        <p:txBody>
          <a:bodyPr/>
          <a:lstStyle/>
          <a:p>
            <a:pPr>
              <a:spcAft>
                <a:spcPts val="1200"/>
              </a:spcAft>
            </a:pPr>
            <a:r>
              <a:rPr lang="en-GB" dirty="0" smtClean="0"/>
              <a:t>“Interesting, very personal but I don’t really like it”</a:t>
            </a:r>
          </a:p>
          <a:p>
            <a:pPr>
              <a:spcAft>
                <a:spcPts val="1200"/>
              </a:spcAft>
            </a:pPr>
            <a:r>
              <a:rPr lang="en-GB" dirty="0" smtClean="0"/>
              <a:t>“I prefer written feedback however the content in audio was more in-depth…”</a:t>
            </a:r>
          </a:p>
          <a:p>
            <a:pPr>
              <a:spcAft>
                <a:spcPts val="1200"/>
              </a:spcAft>
            </a:pPr>
            <a:r>
              <a:rPr lang="en-GB" dirty="0" smtClean="0"/>
              <a:t>“Seem a waste of tutors time”</a:t>
            </a:r>
          </a:p>
          <a:p>
            <a:pPr>
              <a:spcAft>
                <a:spcPts val="1200"/>
              </a:spcAft>
            </a:pPr>
            <a:r>
              <a:rPr lang="en-GB" dirty="0" smtClean="0"/>
              <a:t>“I listened to it only once and didn’t want to go back whereas the written one. I’d go back to it”</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Advantages</a:t>
            </a:r>
            <a:endParaRPr lang="en-GB"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Disadvantages</a:t>
            </a:r>
            <a:endParaRPr lang="en-GB"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Would you recommend audio feedback to others?</a:t>
            </a:r>
            <a:endParaRPr lang="en-GB"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pic>
        <p:nvPicPr>
          <p:cNvPr id="4" name="Picture 2"/>
          <p:cNvPicPr>
            <a:picLocks noGrp="1" noChangeAspect="1" noChangeArrowheads="1"/>
          </p:cNvPicPr>
          <p:nvPr>
            <p:ph idx="1"/>
          </p:nvPr>
        </p:nvPicPr>
        <p:blipFill>
          <a:blip r:embed="rId3" cstate="print"/>
          <a:srcRect/>
          <a:stretch>
            <a:fillRect/>
          </a:stretch>
        </p:blipFill>
        <p:spPr bwMode="auto">
          <a:xfrm>
            <a:off x="1500166" y="2000240"/>
            <a:ext cx="6229511" cy="4643470"/>
          </a:xfrm>
          <a:prstGeom prst="rect">
            <a:avLst/>
          </a:prstGeom>
          <a:noFill/>
          <a:ln w="9525">
            <a:noFill/>
            <a:miter lim="800000"/>
            <a:headEnd/>
            <a:tailEnd/>
          </a:ln>
          <a:effectLst/>
        </p:spPr>
      </p:pic>
      <p:sp>
        <p:nvSpPr>
          <p:cNvPr id="6" name="5-Point Star 5"/>
          <p:cNvSpPr/>
          <p:nvPr/>
        </p:nvSpPr>
        <p:spPr>
          <a:xfrm>
            <a:off x="3500430" y="4572008"/>
            <a:ext cx="571504" cy="50006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5-Point Star 6"/>
          <p:cNvSpPr/>
          <p:nvPr/>
        </p:nvSpPr>
        <p:spPr>
          <a:xfrm>
            <a:off x="3500430" y="2357430"/>
            <a:ext cx="571504" cy="50006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5-Point Star 7"/>
          <p:cNvSpPr/>
          <p:nvPr/>
        </p:nvSpPr>
        <p:spPr>
          <a:xfrm>
            <a:off x="6143636" y="2357430"/>
            <a:ext cx="571504" cy="50006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1714480" y="2357430"/>
            <a:ext cx="2000264" cy="369332"/>
          </a:xfrm>
          <a:prstGeom prst="rect">
            <a:avLst/>
          </a:prstGeom>
          <a:noFill/>
        </p:spPr>
        <p:txBody>
          <a:bodyPr wrap="square" rtlCol="0">
            <a:spAutoFit/>
          </a:bodyPr>
          <a:lstStyle/>
          <a:p>
            <a:r>
              <a:rPr lang="en-GB" b="1" dirty="0" smtClean="0">
                <a:solidFill>
                  <a:srgbClr val="FF0000"/>
                </a:solidFill>
              </a:rPr>
              <a:t>Audio feedback</a:t>
            </a:r>
            <a:endParaRPr lang="en-GB" b="1" dirty="0">
              <a:solidFill>
                <a:srgbClr val="FF0000"/>
              </a:solidFill>
            </a:endParaRPr>
          </a:p>
        </p:txBody>
      </p:sp>
      <p:sp>
        <p:nvSpPr>
          <p:cNvPr id="11" name="TextBox 10"/>
          <p:cNvSpPr txBox="1"/>
          <p:nvPr/>
        </p:nvSpPr>
        <p:spPr>
          <a:xfrm>
            <a:off x="2071670" y="4643446"/>
            <a:ext cx="2143140" cy="646331"/>
          </a:xfrm>
          <a:prstGeom prst="rect">
            <a:avLst/>
          </a:prstGeom>
          <a:noFill/>
        </p:spPr>
        <p:txBody>
          <a:bodyPr wrap="square" rtlCol="0">
            <a:spAutoFit/>
          </a:bodyPr>
          <a:lstStyle/>
          <a:p>
            <a:r>
              <a:rPr lang="en-GB" dirty="0" smtClean="0">
                <a:solidFill>
                  <a:srgbClr val="FF0000"/>
                </a:solidFill>
              </a:rPr>
              <a:t>Current written feedback policy</a:t>
            </a:r>
            <a:endParaRPr lang="en-GB" dirty="0">
              <a:solidFill>
                <a:srgbClr val="FF0000"/>
              </a:solidFill>
            </a:endParaRPr>
          </a:p>
        </p:txBody>
      </p:sp>
      <p:sp>
        <p:nvSpPr>
          <p:cNvPr id="12" name="TextBox 11"/>
          <p:cNvSpPr txBox="1"/>
          <p:nvPr/>
        </p:nvSpPr>
        <p:spPr>
          <a:xfrm>
            <a:off x="6429388" y="1571612"/>
            <a:ext cx="2143140" cy="646331"/>
          </a:xfrm>
          <a:prstGeom prst="rect">
            <a:avLst/>
          </a:prstGeom>
          <a:noFill/>
        </p:spPr>
        <p:txBody>
          <a:bodyPr wrap="square" rtlCol="0">
            <a:spAutoFit/>
          </a:bodyPr>
          <a:lstStyle/>
          <a:p>
            <a:r>
              <a:rPr lang="en-GB" dirty="0" smtClean="0">
                <a:solidFill>
                  <a:srgbClr val="FF0000"/>
                </a:solidFill>
              </a:rPr>
              <a:t>More extensive written feedback</a:t>
            </a:r>
            <a:endParaRPr lang="en-GB" dirty="0">
              <a:solidFill>
                <a:srgbClr val="FF0000"/>
              </a:solidFill>
            </a:endParaRPr>
          </a:p>
        </p:txBody>
      </p:sp>
      <p:sp>
        <p:nvSpPr>
          <p:cNvPr id="13" name="5-Point Star 12"/>
          <p:cNvSpPr/>
          <p:nvPr/>
        </p:nvSpPr>
        <p:spPr>
          <a:xfrm>
            <a:off x="1571604" y="6000768"/>
            <a:ext cx="571504" cy="50006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285720" y="5572140"/>
            <a:ext cx="1785950" cy="369332"/>
          </a:xfrm>
          <a:prstGeom prst="rect">
            <a:avLst/>
          </a:prstGeom>
          <a:noFill/>
        </p:spPr>
        <p:txBody>
          <a:bodyPr wrap="square" rtlCol="0">
            <a:spAutoFit/>
          </a:bodyPr>
          <a:lstStyle/>
          <a:p>
            <a:r>
              <a:rPr lang="en-GB" dirty="0" smtClean="0">
                <a:solidFill>
                  <a:srgbClr val="FF0000"/>
                </a:solidFill>
              </a:rPr>
              <a:t>No feedback</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lstStyle/>
          <a:p>
            <a:r>
              <a:rPr lang="en-GB" dirty="0" err="1" smtClean="0"/>
              <a:t>Draper,S.W</a:t>
            </a:r>
            <a:r>
              <a:rPr lang="en-GB" dirty="0" smtClean="0"/>
              <a:t>. (2007, May 8) </a:t>
            </a:r>
            <a:r>
              <a:rPr lang="en-GB" i="1" dirty="0" smtClean="0"/>
              <a:t>Seven principles of good feedback practice</a:t>
            </a:r>
            <a:r>
              <a:rPr lang="en-GB" dirty="0" smtClean="0"/>
              <a:t>[WWW document]. URL http://www.psy.gla.ac.uk/~steve/rap/nicol7.html (visited 2010 Sept 6) </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Principles of feedback </a:t>
            </a:r>
            <a:r>
              <a:rPr lang="en-GB" sz="2800" dirty="0" smtClean="0"/>
              <a:t>(Draper, 2007)</a:t>
            </a:r>
            <a:endParaRPr lang="en-GB" sz="2800" dirty="0"/>
          </a:p>
        </p:txBody>
      </p:sp>
      <p:sp>
        <p:nvSpPr>
          <p:cNvPr id="3" name="Content Placeholder 2"/>
          <p:cNvSpPr>
            <a:spLocks noGrp="1"/>
          </p:cNvSpPr>
          <p:nvPr>
            <p:ph idx="1"/>
          </p:nvPr>
        </p:nvSpPr>
        <p:spPr/>
        <p:txBody>
          <a:bodyPr>
            <a:normAutofit fontScale="92500" lnSpcReduction="20000"/>
          </a:bodyPr>
          <a:lstStyle/>
          <a:p>
            <a:r>
              <a:rPr lang="en-GB" dirty="0" smtClean="0"/>
              <a:t>helps clarify what good performance is (goals, criteria, expected standards); </a:t>
            </a:r>
          </a:p>
          <a:p>
            <a:r>
              <a:rPr lang="en-GB" dirty="0" smtClean="0"/>
              <a:t>facilitates the development of self-assessment (reflection) in learning; </a:t>
            </a:r>
          </a:p>
          <a:p>
            <a:r>
              <a:rPr lang="en-GB" dirty="0" smtClean="0"/>
              <a:t>delivers high quality information to students about their learning; </a:t>
            </a:r>
          </a:p>
          <a:p>
            <a:r>
              <a:rPr lang="en-GB" dirty="0" smtClean="0"/>
              <a:t>encourages teacher and peer dialogue around learning; </a:t>
            </a:r>
          </a:p>
          <a:p>
            <a:r>
              <a:rPr lang="en-GB" dirty="0" smtClean="0"/>
              <a:t>encourages positive motivational beliefs and self-esteem; </a:t>
            </a:r>
          </a:p>
          <a:p>
            <a:r>
              <a:rPr lang="en-GB" dirty="0" smtClean="0"/>
              <a:t>provides opportunities to close the gap between current and desired performance; </a:t>
            </a:r>
          </a:p>
          <a:p>
            <a:r>
              <a:rPr lang="en-GB" dirty="0" smtClean="0"/>
              <a:t>provides information to teachers that can be used to help shape the teaching. </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is it worth considering different ways of giving feedback?</a:t>
            </a:r>
            <a:endParaRPr lang="en-GB"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Assessments</a:t>
            </a:r>
            <a:endParaRPr lang="en-GB" dirty="0"/>
          </a:p>
        </p:txBody>
      </p:sp>
      <p:sp>
        <p:nvSpPr>
          <p:cNvPr id="3" name="Content Placeholder 2"/>
          <p:cNvSpPr>
            <a:spLocks noGrp="1"/>
          </p:cNvSpPr>
          <p:nvPr>
            <p:ph idx="1"/>
          </p:nvPr>
        </p:nvSpPr>
        <p:spPr/>
        <p:txBody>
          <a:bodyPr>
            <a:normAutofit fontScale="92500"/>
          </a:bodyPr>
          <a:lstStyle/>
          <a:p>
            <a:pPr>
              <a:spcAft>
                <a:spcPts val="1200"/>
              </a:spcAft>
              <a:buNone/>
            </a:pPr>
            <a:r>
              <a:rPr lang="en-US" dirty="0" smtClean="0"/>
              <a:t>Write 1500 words which critically reflect upon two of the learning objectives that you set for your foundation placement. You should consider to what extent you achieved these objectives and how you achieved them, providing evidence to support your arguments. You should also consider how you will assimilate this learning into your further practice based learning placements.</a:t>
            </a:r>
            <a:endParaRPr lang="en-GB" b="1" dirty="0" smtClean="0"/>
          </a:p>
          <a:p>
            <a:pPr>
              <a:buNone/>
            </a:pPr>
            <a:r>
              <a:rPr lang="en-GB" dirty="0" smtClean="0"/>
              <a:t>Write a 1,000 word </a:t>
            </a:r>
            <a:r>
              <a:rPr lang="en-GB" dirty="0" err="1" smtClean="0"/>
              <a:t>webfolio</a:t>
            </a:r>
            <a:r>
              <a:rPr lang="en-GB" dirty="0" smtClean="0"/>
              <a:t> which contains a formative reflective account of your learning across placement 1 &amp;  2 concluding with a justified bulleted list of learning needs</a:t>
            </a:r>
          </a:p>
          <a:p>
            <a:pPr>
              <a:buNone/>
            </a:pP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DS-30WithControls"/>
          <p:cNvPicPr>
            <a:picLocks noChangeAspect="1" noChangeArrowheads="1"/>
          </p:cNvPicPr>
          <p:nvPr/>
        </p:nvPicPr>
        <p:blipFill>
          <a:blip r:embed="rId3" cstate="print"/>
          <a:srcRect/>
          <a:stretch>
            <a:fillRect/>
          </a:stretch>
        </p:blipFill>
        <p:spPr bwMode="auto">
          <a:xfrm>
            <a:off x="4429124" y="3571876"/>
            <a:ext cx="4254500" cy="3157537"/>
          </a:xfrm>
          <a:prstGeom prst="rect">
            <a:avLst/>
          </a:prstGeom>
          <a:noFill/>
        </p:spPr>
      </p:pic>
      <p:sp>
        <p:nvSpPr>
          <p:cNvPr id="2" name="Title 1"/>
          <p:cNvSpPr>
            <a:spLocks noGrp="1"/>
          </p:cNvSpPr>
          <p:nvPr>
            <p:ph type="title"/>
          </p:nvPr>
        </p:nvSpPr>
        <p:spPr/>
        <p:txBody>
          <a:bodyPr/>
          <a:lstStyle/>
          <a:p>
            <a:r>
              <a:rPr lang="en-GB" dirty="0" smtClean="0"/>
              <a:t>How did we do it?</a:t>
            </a:r>
            <a:endParaRPr lang="en-GB" dirty="0"/>
          </a:p>
        </p:txBody>
      </p:sp>
      <p:sp>
        <p:nvSpPr>
          <p:cNvPr id="3" name="Content Placeholder 2"/>
          <p:cNvSpPr>
            <a:spLocks noGrp="1"/>
          </p:cNvSpPr>
          <p:nvPr>
            <p:ph idx="1"/>
          </p:nvPr>
        </p:nvSpPr>
        <p:spPr/>
        <p:txBody>
          <a:bodyPr/>
          <a:lstStyle/>
          <a:p>
            <a:r>
              <a:rPr lang="en-GB" dirty="0" smtClean="0"/>
              <a:t>Digital recorder</a:t>
            </a:r>
          </a:p>
          <a:p>
            <a:r>
              <a:rPr lang="en-GB" dirty="0" smtClean="0"/>
              <a:t>Dictate feedback whilst reading the </a:t>
            </a:r>
            <a:r>
              <a:rPr lang="en-GB" dirty="0" err="1" smtClean="0"/>
              <a:t>eportfolio</a:t>
            </a:r>
            <a:r>
              <a:rPr lang="en-GB" dirty="0" smtClean="0"/>
              <a:t> assignment on the computer screen</a:t>
            </a:r>
          </a:p>
          <a:p>
            <a:r>
              <a:rPr lang="en-GB" dirty="0" smtClean="0"/>
              <a:t>Attached to </a:t>
            </a:r>
            <a:r>
              <a:rPr lang="en-GB" dirty="0" err="1" smtClean="0"/>
              <a:t>webfolio</a:t>
            </a:r>
            <a:r>
              <a:rPr lang="en-GB" dirty="0" smtClean="0"/>
              <a:t> as a ‘comment’</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p:cNvPicPr>
            <a:picLocks noGrp="1" noChangeAspect="1" noChangeArrowheads="1"/>
          </p:cNvPicPr>
          <p:nvPr>
            <p:ph idx="1"/>
          </p:nvPr>
        </p:nvPicPr>
        <p:blipFill>
          <a:blip r:embed="rId3" cstate="print"/>
          <a:srcRect/>
          <a:stretch>
            <a:fillRect/>
          </a:stretch>
        </p:blipFill>
        <p:spPr bwMode="auto">
          <a:xfrm>
            <a:off x="285721" y="1000108"/>
            <a:ext cx="7000924" cy="5399362"/>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4643438" y="2500306"/>
            <a:ext cx="3524248" cy="330398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Expectations</a:t>
            </a:r>
            <a:endParaRPr lang="en-GB" dirty="0"/>
          </a:p>
        </p:txBody>
      </p:sp>
      <p:sp>
        <p:nvSpPr>
          <p:cNvPr id="3" name="Content Placeholder 2"/>
          <p:cNvSpPr>
            <a:spLocks noGrp="1"/>
          </p:cNvSpPr>
          <p:nvPr>
            <p:ph idx="1"/>
          </p:nvPr>
        </p:nvSpPr>
        <p:spPr/>
        <p:txBody>
          <a:bodyPr/>
          <a:lstStyle/>
          <a:p>
            <a:pPr>
              <a:spcAft>
                <a:spcPts val="1200"/>
              </a:spcAft>
              <a:buFont typeface="Webdings" pitchFamily="18" charset="2"/>
              <a:buChar char=""/>
            </a:pPr>
            <a:r>
              <a:rPr lang="en-GB" dirty="0" smtClean="0"/>
              <a:t>“Thought it was an interesting idea, but didn’t want to listen to mine – felt too personal”</a:t>
            </a:r>
          </a:p>
          <a:p>
            <a:pPr>
              <a:spcAft>
                <a:spcPts val="1200"/>
              </a:spcAft>
              <a:buFont typeface="Webdings" pitchFamily="18" charset="2"/>
              <a:buChar char=""/>
            </a:pPr>
            <a:r>
              <a:rPr lang="en-GB" dirty="0" smtClean="0"/>
              <a:t>“I thought it had the potential to be a good alternative to written. I thought it would be a staff member reading off a feedback sheet”</a:t>
            </a:r>
          </a:p>
          <a:p>
            <a:pPr>
              <a:spcAft>
                <a:spcPts val="1200"/>
              </a:spcAft>
              <a:buFont typeface="Webdings" pitchFamily="18" charset="2"/>
              <a:buChar char=""/>
            </a:pPr>
            <a:r>
              <a:rPr lang="en-GB" dirty="0" smtClean="0"/>
              <a:t>“Thought it could be a bit daunting, especially if it was going to be bad”</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do you think about it now?</a:t>
            </a:r>
            <a:endParaRPr lang="en-GB" dirty="0"/>
          </a:p>
        </p:txBody>
      </p:sp>
      <p:sp>
        <p:nvSpPr>
          <p:cNvPr id="3" name="Content Placeholder 2"/>
          <p:cNvSpPr>
            <a:spLocks noGrp="1"/>
          </p:cNvSpPr>
          <p:nvPr>
            <p:ph idx="1"/>
          </p:nvPr>
        </p:nvSpPr>
        <p:spPr/>
        <p:txBody>
          <a:bodyPr>
            <a:normAutofit lnSpcReduction="10000"/>
          </a:bodyPr>
          <a:lstStyle/>
          <a:p>
            <a:pPr>
              <a:spcAft>
                <a:spcPts val="1200"/>
              </a:spcAft>
              <a:buFont typeface="Webdings" pitchFamily="18" charset="2"/>
              <a:buChar char=""/>
            </a:pPr>
            <a:r>
              <a:rPr lang="en-GB" sz="2400" dirty="0" smtClean="0"/>
              <a:t>“I liked having the feedback.  I found it gave individual specific areas which could be worked on.  Individual advice on personal level”</a:t>
            </a:r>
          </a:p>
          <a:p>
            <a:pPr>
              <a:spcAft>
                <a:spcPts val="1200"/>
              </a:spcAft>
              <a:buFont typeface="Webdings" pitchFamily="18" charset="2"/>
              <a:buChar char=""/>
            </a:pPr>
            <a:r>
              <a:rPr lang="en-GB" sz="2400" dirty="0" smtClean="0"/>
              <a:t>“I thought it was good and more personal than I expected. Also it was easier to follow and understand the points being made than if it was written down”</a:t>
            </a:r>
          </a:p>
          <a:p>
            <a:pPr>
              <a:spcAft>
                <a:spcPts val="1200"/>
              </a:spcAft>
              <a:buFont typeface="Webdings" pitchFamily="18" charset="2"/>
              <a:buChar char=""/>
            </a:pPr>
            <a:r>
              <a:rPr lang="en-GB" sz="2400" dirty="0" smtClean="0"/>
              <a:t>“Really like it, was much better feedback and more constructive than the usual written comments</a:t>
            </a:r>
            <a:r>
              <a:rPr lang="en-GB" sz="2400" dirty="0" smtClean="0"/>
              <a:t>”</a:t>
            </a:r>
          </a:p>
          <a:p>
            <a:pPr>
              <a:spcAft>
                <a:spcPts val="1200"/>
              </a:spcAft>
              <a:buFont typeface="Webdings" pitchFamily="18" charset="2"/>
              <a:buChar char=""/>
            </a:pPr>
            <a:r>
              <a:rPr lang="en-GB" sz="2400" dirty="0" smtClean="0">
                <a:hlinkClick r:id="rId3" action="ppaction://hlinkfile"/>
              </a:rPr>
              <a:t>Example 1</a:t>
            </a:r>
            <a:endParaRPr lang="en-GB" sz="2400" dirty="0" smtClean="0"/>
          </a:p>
          <a:p>
            <a:pPr>
              <a:spcAft>
                <a:spcPts val="1200"/>
              </a:spcAft>
              <a:buFont typeface="Webdings" pitchFamily="18" charset="2"/>
              <a:buChar char=""/>
            </a:pPr>
            <a:r>
              <a:rPr lang="en-GB" sz="2400" dirty="0" smtClean="0">
                <a:hlinkClick r:id="rId4" action="ppaction://hlinkfile"/>
              </a:rPr>
              <a:t>Example 2</a:t>
            </a:r>
            <a:endParaRPr lang="en-GB"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 you think of it now?</a:t>
            </a:r>
            <a:endParaRPr lang="en-GB" dirty="0"/>
          </a:p>
        </p:txBody>
      </p:sp>
      <p:sp>
        <p:nvSpPr>
          <p:cNvPr id="3" name="Content Placeholder 2"/>
          <p:cNvSpPr>
            <a:spLocks noGrp="1"/>
          </p:cNvSpPr>
          <p:nvPr>
            <p:ph idx="1"/>
          </p:nvPr>
        </p:nvSpPr>
        <p:spPr/>
        <p:txBody>
          <a:bodyPr/>
          <a:lstStyle/>
          <a:p>
            <a:pPr>
              <a:buFont typeface="Webdings" pitchFamily="18" charset="2"/>
              <a:buChar char=""/>
            </a:pPr>
            <a:r>
              <a:rPr lang="en-GB" sz="2800" dirty="0" smtClean="0"/>
              <a:t>“Wasn’t as personal as I thought it might have been, but would still have preferred informal written feedback (i.e. the transcript)”</a:t>
            </a:r>
          </a:p>
          <a:p>
            <a:pPr>
              <a:buFont typeface="Webdings" pitchFamily="18" charset="2"/>
              <a:buChar char=""/>
            </a:pPr>
            <a:r>
              <a:rPr lang="en-GB" sz="2800" dirty="0" smtClean="0"/>
              <a:t>“Good, provided more information than written. However if the same information was written it would have been no more beneficial”</a:t>
            </a:r>
          </a:p>
          <a:p>
            <a:pPr>
              <a:buFont typeface="Webdings" pitchFamily="18" charset="2"/>
              <a:buChar char=""/>
            </a:pPr>
            <a:r>
              <a:rPr lang="en-GB" sz="2800" dirty="0" smtClean="0"/>
              <a:t>“I thought it was good in that feedback was more broad and brought up pros and cons in more detail. This could have been written though”</a:t>
            </a:r>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575</TotalTime>
  <Words>1740</Words>
  <Application>Microsoft Office PowerPoint</Application>
  <PresentationFormat>On-screen Show (4:3)</PresentationFormat>
  <Paragraphs>106</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Audio Feedback for eportfolio activities</vt:lpstr>
      <vt:lpstr>Principles of feedback (Draper, 2007)</vt:lpstr>
      <vt:lpstr>Why is it worth considering different ways of giving feedback?</vt:lpstr>
      <vt:lpstr>Assessments</vt:lpstr>
      <vt:lpstr>How did we do it?</vt:lpstr>
      <vt:lpstr>Slide 6</vt:lpstr>
      <vt:lpstr>Expectations</vt:lpstr>
      <vt:lpstr>What do you think about it now?</vt:lpstr>
      <vt:lpstr>What do you think of it now?</vt:lpstr>
      <vt:lpstr>What do you think of it now?</vt:lpstr>
      <vt:lpstr>Advantages</vt:lpstr>
      <vt:lpstr>Disadvantages</vt:lpstr>
      <vt:lpstr>Would you recommend audio feedback to others?</vt:lpstr>
      <vt:lpstr>Summary</vt:lpstr>
      <vt:lpstr>References</vt:lpstr>
    </vt:vector>
  </TitlesOfParts>
  <Company>Queen Margaret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Audio Feedback for eportfolio activities</dc:title>
  <dc:creator>jlane</dc:creator>
  <cp:lastModifiedBy>jlane</cp:lastModifiedBy>
  <cp:revision>53</cp:revision>
  <dcterms:created xsi:type="dcterms:W3CDTF">2010-08-30T11:08:02Z</dcterms:created>
  <dcterms:modified xsi:type="dcterms:W3CDTF">2010-09-10T12:48:24Z</dcterms:modified>
</cp:coreProperties>
</file>